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9" r:id="rId3"/>
    <p:sldId id="269" r:id="rId4"/>
    <p:sldId id="275" r:id="rId5"/>
    <p:sldId id="272" r:id="rId6"/>
    <p:sldId id="271" r:id="rId7"/>
    <p:sldId id="270" r:id="rId8"/>
    <p:sldId id="273" r:id="rId9"/>
    <p:sldId id="277" r:id="rId10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E10B0"/>
    <a:srgbClr val="F8F8F8"/>
    <a:srgbClr val="F8F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>
      <p:cViewPr varScale="1">
        <p:scale>
          <a:sx n="115" d="100"/>
          <a:sy n="115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5D37BC9F-5EB3-4E34-9DBF-62C0704E9869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1A40871A-8F91-407A-A317-685C78C83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46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02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43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71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78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5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02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11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092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2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E825-3527-4426-9CEE-7D802935AEE0}" type="datetimeFigureOut">
              <a:rPr lang="sv-SE" smtClean="0"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3999-50B9-41D4-9B54-513420C7F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2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tel:0505-455824/-4558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:0505-455824/-45582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tel:0505-455824/-455825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tel:0505-455824/-455825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tel:0505-455824/-455825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hyperlink" Target="tel:0505-455824/-455825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tel:0505-455824/-45582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el:0505-455824/-45582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tel:0505-455824/-455825" TargetMode="External"/><Relationship Id="rId4" Type="http://schemas.openxmlformats.org/officeDocument/2006/relationships/hyperlink" Target="tel:0505-455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322"/>
            <a:ext cx="5810229" cy="664659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6" y="125322"/>
            <a:ext cx="5848600" cy="664659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68146"/>
              </p:ext>
            </p:extLst>
          </p:nvPr>
        </p:nvGraphicFramePr>
        <p:xfrm>
          <a:off x="6020667" y="140472"/>
          <a:ext cx="3048000" cy="13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INGA</a:t>
                      </a:r>
                      <a:r>
                        <a:rPr lang="sv-S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RISKOMRÅDEN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32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onsdag 18 augusti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49368"/>
              </p:ext>
            </p:extLst>
          </p:nvPr>
        </p:nvGraphicFramePr>
        <p:xfrm>
          <a:off x="6011657" y="2435984"/>
          <a:ext cx="3048000" cy="433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165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ÖVRIG</a:t>
                      </a:r>
                      <a:r>
                        <a:rPr lang="sv-SE" sz="2000" baseline="0" dirty="0" smtClean="0"/>
                        <a:t> INFORMATION</a:t>
                      </a:r>
                      <a:endParaRPr lang="sv-SE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768">
                <a:tc>
                  <a:txBody>
                    <a:bodyPr/>
                    <a:lstStyle/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r>
                        <a:rPr lang="sv-SE" sz="1400" dirty="0" smtClean="0"/>
                        <a:t>Aktivering</a:t>
                      </a:r>
                      <a:r>
                        <a:rPr lang="sv-SE" sz="1400" baseline="0" dirty="0" smtClean="0"/>
                        <a:t> av riskområden kan avvika från planlagd tid.</a:t>
                      </a:r>
                    </a:p>
                    <a:p>
                      <a:pPr algn="ctr"/>
                      <a:r>
                        <a:rPr lang="sv-SE" sz="1400" baseline="0" dirty="0" smtClean="0"/>
                        <a:t>För uppdaterad information kontakta Övervakningscentralen (ÖC)</a:t>
                      </a:r>
                    </a:p>
                    <a:p>
                      <a:pPr algn="ctr"/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smtClean="0">
                          <a:hlinkClick r:id="rId4"/>
                        </a:rPr>
                        <a:t>tel:0505-455824/-455825</a:t>
                      </a:r>
                      <a:endParaRPr lang="sv-SE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5813"/>
            <a:ext cx="1571844" cy="619211"/>
          </a:xfrm>
          <a:prstGeom prst="rect">
            <a:avLst/>
          </a:prstGeom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30381"/>
              </p:ext>
            </p:extLst>
          </p:nvPr>
        </p:nvGraphicFramePr>
        <p:xfrm>
          <a:off x="6011657" y="1521584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2267744" y="4721825"/>
            <a:ext cx="2664296" cy="62221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2196239" y="46847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F</a:t>
            </a:r>
            <a:r>
              <a:rPr lang="sv-SE" dirty="0" smtClean="0"/>
              <a:t>asta spärrar gäller, kontakta ÖC för passage</a:t>
            </a:r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72314"/>
            <a:ext cx="1777781" cy="810459"/>
          </a:xfrm>
          <a:prstGeom prst="rect">
            <a:avLst/>
          </a:prstGeom>
        </p:spPr>
      </p:pic>
      <p:cxnSp>
        <p:nvCxnSpPr>
          <p:cNvPr id="17" name="Rak koppling 16"/>
          <p:cNvCxnSpPr/>
          <p:nvPr/>
        </p:nvCxnSpPr>
        <p:spPr>
          <a:xfrm flipH="1">
            <a:off x="4139952" y="5872314"/>
            <a:ext cx="177778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/>
          <p:cNvCxnSpPr/>
          <p:nvPr/>
        </p:nvCxnSpPr>
        <p:spPr>
          <a:xfrm>
            <a:off x="4139952" y="5872314"/>
            <a:ext cx="0" cy="8996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0" y="141316"/>
            <a:ext cx="5809601" cy="663060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69847"/>
              </p:ext>
            </p:extLst>
          </p:nvPr>
        </p:nvGraphicFramePr>
        <p:xfrm>
          <a:off x="6020667" y="140472"/>
          <a:ext cx="3048000" cy="13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pPr algn="ctr"/>
                      <a:r>
                        <a:rPr lang="sv-SE" sz="2800" baseline="0" dirty="0" smtClean="0">
                          <a:solidFill>
                            <a:schemeClr val="tx1"/>
                          </a:solidFill>
                        </a:rPr>
                        <a:t>Endast riskområde för buller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32"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/>
                        <a:t>tisdag 31 augusti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64877"/>
              </p:ext>
            </p:extLst>
          </p:nvPr>
        </p:nvGraphicFramePr>
        <p:xfrm>
          <a:off x="6011657" y="2435984"/>
          <a:ext cx="3048000" cy="433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165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ÖVRIG</a:t>
                      </a:r>
                      <a:r>
                        <a:rPr lang="sv-SE" sz="2000" baseline="0" dirty="0" smtClean="0"/>
                        <a:t> INFORMATION</a:t>
                      </a:r>
                      <a:endParaRPr lang="sv-SE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768">
                <a:tc>
                  <a:txBody>
                    <a:bodyPr/>
                    <a:lstStyle/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r>
                        <a:rPr lang="sv-S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Markeringen</a:t>
                      </a:r>
                      <a:r>
                        <a:rPr lang="sv-S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RISK FÖR BULLER</a:t>
                      </a:r>
                    </a:p>
                    <a:p>
                      <a:pPr algn="ctr"/>
                      <a:r>
                        <a:rPr lang="sv-S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avser område där</a:t>
                      </a:r>
                      <a:r>
                        <a:rPr lang="sv-S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400" baseline="0" dirty="0" smtClean="0"/>
                        <a:t>hörselskadligt impulsbuller kan förekomma</a:t>
                      </a:r>
                    </a:p>
                    <a:p>
                      <a:pPr algn="ctr"/>
                      <a:r>
                        <a:rPr lang="sv-SE" sz="1400" b="1" baseline="0" dirty="0" smtClean="0"/>
                        <a:t>Propp eller kåpa</a:t>
                      </a:r>
                    </a:p>
                    <a:p>
                      <a:pPr algn="ctr"/>
                      <a:r>
                        <a:rPr lang="sv-SE" sz="1400" baseline="0" dirty="0" smtClean="0"/>
                        <a:t>ska användas i området</a:t>
                      </a:r>
                    </a:p>
                    <a:p>
                      <a:pPr algn="ctr"/>
                      <a:endParaRPr lang="sv-SE" sz="2000" baseline="0" dirty="0" smtClean="0"/>
                    </a:p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r>
                        <a:rPr lang="sv-SE" sz="1400" dirty="0" smtClean="0"/>
                        <a:t>Aktivering</a:t>
                      </a:r>
                      <a:r>
                        <a:rPr lang="sv-SE" sz="1400" baseline="0" dirty="0" smtClean="0"/>
                        <a:t> av riskområden kan avvika från planlagd tid.</a:t>
                      </a:r>
                    </a:p>
                    <a:p>
                      <a:pPr algn="ctr"/>
                      <a:r>
                        <a:rPr lang="sv-SE" sz="1400" baseline="0" dirty="0" smtClean="0"/>
                        <a:t>För uppdaterad information kontakta Övervakningscentralen (ÖC)</a:t>
                      </a:r>
                    </a:p>
                    <a:p>
                      <a:pPr algn="ctr"/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smtClean="0">
                          <a:hlinkClick r:id="rId3"/>
                        </a:rPr>
                        <a:t>tel:0505-455824/-455825</a:t>
                      </a:r>
                      <a:endParaRPr lang="sv-SE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5813"/>
            <a:ext cx="1571844" cy="619211"/>
          </a:xfrm>
          <a:prstGeom prst="rect">
            <a:avLst/>
          </a:prstGeom>
        </p:spPr>
      </p:pic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92424"/>
              </p:ext>
            </p:extLst>
          </p:nvPr>
        </p:nvGraphicFramePr>
        <p:xfrm>
          <a:off x="6011657" y="1521584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grpSp>
        <p:nvGrpSpPr>
          <p:cNvPr id="27" name="Grupp 26"/>
          <p:cNvGrpSpPr/>
          <p:nvPr/>
        </p:nvGrpSpPr>
        <p:grpSpPr>
          <a:xfrm>
            <a:off x="1723169" y="260648"/>
            <a:ext cx="1008112" cy="862355"/>
            <a:chOff x="1704987" y="305006"/>
            <a:chExt cx="1008112" cy="862355"/>
          </a:xfrm>
        </p:grpSpPr>
        <p:sp>
          <p:nvSpPr>
            <p:cNvPr id="18" name="Ellips 17"/>
            <p:cNvSpPr/>
            <p:nvPr/>
          </p:nvSpPr>
          <p:spPr>
            <a:xfrm>
              <a:off x="1785502" y="305006"/>
              <a:ext cx="864000" cy="862355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1704987" y="455026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RISK FÖR BULLER</a:t>
              </a:r>
              <a:endParaRPr lang="sv-SE" sz="1600" dirty="0"/>
            </a:p>
          </p:txBody>
        </p:sp>
      </p:grpSp>
      <p:pic>
        <p:nvPicPr>
          <p:cNvPr id="20" name="Bildobjekt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06" y="5925888"/>
            <a:ext cx="1777781" cy="792455"/>
          </a:xfrm>
          <a:prstGeom prst="rect">
            <a:avLst/>
          </a:prstGeom>
        </p:spPr>
      </p:pic>
      <p:cxnSp>
        <p:nvCxnSpPr>
          <p:cNvPr id="21" name="Rak koppling 20"/>
          <p:cNvCxnSpPr/>
          <p:nvPr/>
        </p:nvCxnSpPr>
        <p:spPr>
          <a:xfrm flipH="1">
            <a:off x="4139952" y="5872314"/>
            <a:ext cx="177778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/>
          <p:cNvCxnSpPr/>
          <p:nvPr/>
        </p:nvCxnSpPr>
        <p:spPr>
          <a:xfrm>
            <a:off x="4139952" y="5872314"/>
            <a:ext cx="0" cy="8996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2185427" y="50560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F</a:t>
            </a:r>
            <a:r>
              <a:rPr lang="sv-SE" dirty="0" smtClean="0"/>
              <a:t>asta spärrar gäller, kontakta ÖC för passage</a:t>
            </a:r>
            <a:endParaRPr lang="sv-SE" dirty="0"/>
          </a:p>
        </p:txBody>
      </p:sp>
      <p:sp>
        <p:nvSpPr>
          <p:cNvPr id="25" name="Rektangel 24"/>
          <p:cNvSpPr/>
          <p:nvPr/>
        </p:nvSpPr>
        <p:spPr>
          <a:xfrm>
            <a:off x="2184786" y="5068071"/>
            <a:ext cx="2664296" cy="62221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6176666" y="3114693"/>
            <a:ext cx="2736000" cy="11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22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972"/>
            <a:ext cx="5815808" cy="6634054"/>
          </a:xfrm>
          <a:prstGeom prst="rect">
            <a:avLst/>
          </a:prstGeom>
        </p:spPr>
      </p:pic>
      <p:grpSp>
        <p:nvGrpSpPr>
          <p:cNvPr id="13" name="Grupp 12"/>
          <p:cNvGrpSpPr/>
          <p:nvPr/>
        </p:nvGrpSpPr>
        <p:grpSpPr>
          <a:xfrm>
            <a:off x="1738176" y="498960"/>
            <a:ext cx="1008112" cy="862355"/>
            <a:chOff x="1733031" y="305006"/>
            <a:chExt cx="1008112" cy="862355"/>
          </a:xfrm>
        </p:grpSpPr>
        <p:sp>
          <p:nvSpPr>
            <p:cNvPr id="14" name="Ellips 13"/>
            <p:cNvSpPr/>
            <p:nvPr/>
          </p:nvSpPr>
          <p:spPr>
            <a:xfrm>
              <a:off x="1785502" y="305006"/>
              <a:ext cx="864000" cy="862355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1733031" y="426734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RISK FÖR BULLER</a:t>
              </a:r>
              <a:endParaRPr lang="sv-SE" sz="1600" dirty="0"/>
            </a:p>
          </p:txBody>
        </p:sp>
      </p:grp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2" y="5722055"/>
            <a:ext cx="2956833" cy="103597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1" y="140472"/>
            <a:ext cx="1571844" cy="619211"/>
          </a:xfrm>
          <a:prstGeom prst="rect">
            <a:avLst/>
          </a:prstGeom>
        </p:spPr>
      </p:pic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31438"/>
              </p:ext>
            </p:extLst>
          </p:nvPr>
        </p:nvGraphicFramePr>
        <p:xfrm>
          <a:off x="6011657" y="1440948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65241"/>
              </p:ext>
            </p:extLst>
          </p:nvPr>
        </p:nvGraphicFramePr>
        <p:xfrm>
          <a:off x="6020667" y="140472"/>
          <a:ext cx="304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RISKOMRÅDE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/>
                        <a:t>torsdag 2 september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/>
                        <a:t>Planlagd tid: kl. 09:00-16:00 </a:t>
                      </a:r>
                      <a:endParaRPr lang="sv-SE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Tabel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38885"/>
              </p:ext>
            </p:extLst>
          </p:nvPr>
        </p:nvGraphicFramePr>
        <p:xfrm>
          <a:off x="6020667" y="2420888"/>
          <a:ext cx="3048000" cy="433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944">
                <a:tc>
                  <a:txBody>
                    <a:bodyPr/>
                    <a:lstStyle/>
                    <a:p>
                      <a:pPr lvl="0"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ÖVRIG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INFORMATION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194">
                <a:tc>
                  <a:txBody>
                    <a:bodyPr/>
                    <a:lstStyle/>
                    <a:p>
                      <a:pPr algn="ctr"/>
                      <a:endParaRPr lang="sv-SE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/>
                        <a:t>Markeringen RISK FÖR BULLER avser område där hörselskadligt impulsbuller kan förekomma, </a:t>
                      </a:r>
                      <a:r>
                        <a:rPr lang="sv-SE" sz="1400" b="1" dirty="0" smtClean="0"/>
                        <a:t>propp eller kåpa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smtClean="0"/>
                        <a:t> </a:t>
                      </a:r>
                      <a:r>
                        <a:rPr lang="sv-SE" sz="1400" dirty="0" smtClean="0"/>
                        <a:t>ska användas i området</a:t>
                      </a:r>
                    </a:p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r>
                        <a:rPr lang="sv-SE" sz="1400" dirty="0" smtClean="0"/>
                        <a:t>Aktivering</a:t>
                      </a:r>
                      <a:r>
                        <a:rPr lang="sv-SE" sz="1400" baseline="0" dirty="0" smtClean="0"/>
                        <a:t> av riskområden kan avvika från planlagd tid.</a:t>
                      </a:r>
                    </a:p>
                    <a:p>
                      <a:pPr algn="ctr"/>
                      <a:r>
                        <a:rPr lang="sv-SE" sz="1400" baseline="0" dirty="0" smtClean="0"/>
                        <a:t>För uppdaterad information kontakta Övervakningscentralen (ÖC)</a:t>
                      </a:r>
                    </a:p>
                    <a:p>
                      <a:pPr algn="ctr"/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>
                          <a:hlinkClick r:id="rId5"/>
                        </a:rPr>
                        <a:t>tel</a:t>
                      </a:r>
                      <a:r>
                        <a:rPr lang="sv-SE" sz="1600" baseline="0" dirty="0" smtClean="0">
                          <a:hlinkClick r:id="rId5"/>
                        </a:rPr>
                        <a:t>: 0505-455824/-455825</a:t>
                      </a:r>
                      <a:endParaRPr lang="sv-SE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ktangel 22"/>
          <p:cNvSpPr/>
          <p:nvPr/>
        </p:nvSpPr>
        <p:spPr>
          <a:xfrm>
            <a:off x="6100002" y="3284984"/>
            <a:ext cx="288032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antblog: Work in progres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3043124"/>
            <a:ext cx="1049313" cy="6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" y="125322"/>
            <a:ext cx="5831438" cy="663270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2" y="5722055"/>
            <a:ext cx="2956833" cy="103597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85348"/>
              </p:ext>
            </p:extLst>
          </p:nvPr>
        </p:nvGraphicFramePr>
        <p:xfrm>
          <a:off x="6019277" y="1400312"/>
          <a:ext cx="3048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00">
                <a:tc gridSpan="2"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solidFill>
                            <a:schemeClr val="tx1"/>
                          </a:solidFill>
                        </a:rPr>
                        <a:t>UTÖKAD</a:t>
                      </a:r>
                      <a:r>
                        <a:rPr lang="sv-SE" sz="2400" baseline="0" dirty="0" smtClean="0">
                          <a:solidFill>
                            <a:schemeClr val="tx1"/>
                          </a:solidFill>
                        </a:rPr>
                        <a:t> SPÄRR</a:t>
                      </a:r>
                      <a:endParaRPr lang="sv-S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baseline="0" dirty="0" smtClean="0"/>
                        <a:t>Bom 9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baseline="0" dirty="0" smtClean="0"/>
                        <a:t>Brandbryggan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61079"/>
                  </a:ext>
                </a:extLst>
              </a:tr>
            </a:tbl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5813"/>
            <a:ext cx="1571844" cy="619211"/>
          </a:xfrm>
          <a:prstGeom prst="rect">
            <a:avLst/>
          </a:prstGeom>
        </p:spPr>
      </p:pic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08801"/>
              </p:ext>
            </p:extLst>
          </p:nvPr>
        </p:nvGraphicFramePr>
        <p:xfrm>
          <a:off x="6019277" y="2166789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55147"/>
              </p:ext>
            </p:extLst>
          </p:nvPr>
        </p:nvGraphicFramePr>
        <p:xfrm>
          <a:off x="6020667" y="140472"/>
          <a:ext cx="304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RISKOMRÅDE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/>
                        <a:t>måndag 6 september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/>
                        <a:t>Planlagd tid: kl. 09:00-16:00 </a:t>
                      </a:r>
                      <a:endParaRPr lang="sv-SE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ell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51824"/>
              </p:ext>
            </p:extLst>
          </p:nvPr>
        </p:nvGraphicFramePr>
        <p:xfrm>
          <a:off x="6035210" y="3081190"/>
          <a:ext cx="3048000" cy="369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733">
                <a:tc>
                  <a:txBody>
                    <a:bodyPr/>
                    <a:lstStyle/>
                    <a:p>
                      <a:pPr lvl="0"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ÖVRIG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INFORMATION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2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Markeringen RISK FÖR BULLER avser område där hörselskadligt impulsbuller kan förekomma, </a:t>
                      </a:r>
                      <a:r>
                        <a:rPr lang="sv-SE" sz="1400" b="1" dirty="0" smtClean="0"/>
                        <a:t>propp eller kåpa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smtClean="0"/>
                        <a:t> </a:t>
                      </a:r>
                      <a:r>
                        <a:rPr lang="sv-SE" sz="1400" dirty="0" smtClean="0"/>
                        <a:t>ska användas i området</a:t>
                      </a:r>
                    </a:p>
                    <a:p>
                      <a:pPr algn="ctr"/>
                      <a:endParaRPr lang="sv-SE" sz="1400" baseline="0" dirty="0" smtClean="0"/>
                    </a:p>
                    <a:p>
                      <a:pPr algn="ctr"/>
                      <a:r>
                        <a:rPr lang="sv-SE" sz="1400" baseline="0" dirty="0" smtClean="0"/>
                        <a:t>För uppdaterad information </a:t>
                      </a:r>
                    </a:p>
                    <a:p>
                      <a:pPr algn="ctr"/>
                      <a:r>
                        <a:rPr lang="sv-SE" sz="1400" baseline="0" dirty="0" smtClean="0"/>
                        <a:t>avseende riskområden, kontakta ÖC</a:t>
                      </a:r>
                    </a:p>
                    <a:p>
                      <a:pPr algn="ctr"/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>
                          <a:hlinkClick r:id="rId5"/>
                        </a:rPr>
                        <a:t>tel</a:t>
                      </a:r>
                      <a:r>
                        <a:rPr lang="sv-SE" sz="1600" baseline="0" dirty="0" smtClean="0">
                          <a:hlinkClick r:id="rId5"/>
                        </a:rPr>
                        <a:t>: 0505-455824/-455825</a:t>
                      </a:r>
                      <a:endParaRPr lang="sv-SE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ktangel 22"/>
          <p:cNvSpPr/>
          <p:nvPr/>
        </p:nvSpPr>
        <p:spPr>
          <a:xfrm>
            <a:off x="6119050" y="3861048"/>
            <a:ext cx="288032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7" name="Grupp 16"/>
          <p:cNvGrpSpPr/>
          <p:nvPr/>
        </p:nvGrpSpPr>
        <p:grpSpPr>
          <a:xfrm>
            <a:off x="1695044" y="455418"/>
            <a:ext cx="1008112" cy="862355"/>
            <a:chOff x="1704987" y="305006"/>
            <a:chExt cx="1008112" cy="862355"/>
          </a:xfrm>
        </p:grpSpPr>
        <p:sp>
          <p:nvSpPr>
            <p:cNvPr id="24" name="Ellips 23"/>
            <p:cNvSpPr/>
            <p:nvPr/>
          </p:nvSpPr>
          <p:spPr>
            <a:xfrm>
              <a:off x="1785502" y="305006"/>
              <a:ext cx="864000" cy="862355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1704987" y="455026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RISK FÖR BULLER</a:t>
              </a:r>
              <a:endParaRPr lang="sv-S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" y="125322"/>
            <a:ext cx="5829323" cy="6647862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728000" y="504000"/>
            <a:ext cx="1008112" cy="862355"/>
            <a:chOff x="1704987" y="305006"/>
            <a:chExt cx="1008112" cy="862355"/>
          </a:xfrm>
        </p:grpSpPr>
        <p:sp>
          <p:nvSpPr>
            <p:cNvPr id="20" name="textruta 19"/>
            <p:cNvSpPr txBox="1"/>
            <p:nvPr/>
          </p:nvSpPr>
          <p:spPr>
            <a:xfrm>
              <a:off x="1704987" y="455026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RISK FÖR BULLER</a:t>
              </a:r>
              <a:endParaRPr lang="sv-SE" sz="1600" dirty="0"/>
            </a:p>
          </p:txBody>
        </p:sp>
        <p:sp>
          <p:nvSpPr>
            <p:cNvPr id="19" name="Ellips 18"/>
            <p:cNvSpPr/>
            <p:nvPr/>
          </p:nvSpPr>
          <p:spPr>
            <a:xfrm>
              <a:off x="1785502" y="305006"/>
              <a:ext cx="864000" cy="862355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51378"/>
              </p:ext>
            </p:extLst>
          </p:nvPr>
        </p:nvGraphicFramePr>
        <p:xfrm>
          <a:off x="6019277" y="1400312"/>
          <a:ext cx="3048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16">
                <a:tc gridSpan="2"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solidFill>
                            <a:schemeClr val="tx1"/>
                          </a:solidFill>
                        </a:rPr>
                        <a:t>UTÖKAD</a:t>
                      </a:r>
                      <a:r>
                        <a:rPr lang="sv-SE" sz="2400" baseline="0" dirty="0" smtClean="0">
                          <a:solidFill>
                            <a:schemeClr val="tx1"/>
                          </a:solidFill>
                        </a:rPr>
                        <a:t> SPÄRR</a:t>
                      </a:r>
                      <a:endParaRPr lang="sv-S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Bom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smtClean="0"/>
                        <a:t>2</a:t>
                      </a:r>
                      <a:endParaRPr lang="sv-SE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 smtClean="0"/>
                        <a:t>Hammarbyn</a:t>
                      </a:r>
                      <a:r>
                        <a:rPr lang="sv-SE" sz="1400" dirty="0" smtClean="0"/>
                        <a:t> ost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28846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ctr"/>
                      <a:r>
                        <a:rPr lang="sv-SE" sz="1400" baseline="0" dirty="0" smtClean="0"/>
                        <a:t>Bom </a:t>
                      </a:r>
                      <a:r>
                        <a:rPr lang="sv-SE" sz="1400" baseline="0" dirty="0" smtClean="0"/>
                        <a:t>5</a:t>
                      </a:r>
                      <a:endParaRPr lang="sv-SE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Sjögrinden</a:t>
                      </a:r>
                      <a:endParaRPr lang="sv-SE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52308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ctr"/>
                      <a:r>
                        <a:rPr lang="sv-SE" sz="1400" baseline="0" dirty="0" smtClean="0"/>
                        <a:t>Bom </a:t>
                      </a:r>
                      <a:r>
                        <a:rPr lang="sv-SE" sz="1400" baseline="0" dirty="0" smtClean="0"/>
                        <a:t>7</a:t>
                      </a:r>
                      <a:endParaRPr lang="sv-SE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Ängalat syd</a:t>
                      </a:r>
                      <a:endParaRPr lang="sv-SE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11353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ctr"/>
                      <a:r>
                        <a:rPr lang="sv-SE" sz="1400" baseline="0" dirty="0" smtClean="0"/>
                        <a:t>Bom </a:t>
                      </a:r>
                      <a:r>
                        <a:rPr lang="sv-SE" sz="1400" baseline="0" dirty="0" smtClean="0"/>
                        <a:t>11</a:t>
                      </a:r>
                      <a:endParaRPr lang="sv-SE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Ängalat</a:t>
                      </a:r>
                      <a:r>
                        <a:rPr lang="sv-SE" sz="1400" baseline="0" dirty="0" smtClean="0"/>
                        <a:t> ost</a:t>
                      </a:r>
                      <a:endParaRPr lang="sv-SE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07912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ctr"/>
                      <a:endParaRPr lang="sv-SE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42347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49196"/>
              </p:ext>
            </p:extLst>
          </p:nvPr>
        </p:nvGraphicFramePr>
        <p:xfrm>
          <a:off x="6026870" y="3056606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57843"/>
              </p:ext>
            </p:extLst>
          </p:nvPr>
        </p:nvGraphicFramePr>
        <p:xfrm>
          <a:off x="6020667" y="140472"/>
          <a:ext cx="304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RISKOMRÅDE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/>
                        <a:t>torsdag 16 </a:t>
                      </a:r>
                      <a:r>
                        <a:rPr lang="sv-SE" sz="2000" baseline="0" dirty="0" smtClean="0"/>
                        <a:t>september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/>
                        <a:t>Planlagd tid: kl. 09:00-16:30 </a:t>
                      </a:r>
                      <a:endParaRPr lang="sv-SE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2" y="5722055"/>
            <a:ext cx="2956833" cy="10359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5813"/>
            <a:ext cx="1571844" cy="619211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70839"/>
              </p:ext>
            </p:extLst>
          </p:nvPr>
        </p:nvGraphicFramePr>
        <p:xfrm>
          <a:off x="6026870" y="4005064"/>
          <a:ext cx="3048000" cy="276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164">
                <a:tc>
                  <a:txBody>
                    <a:bodyPr/>
                    <a:lstStyle/>
                    <a:p>
                      <a:pPr lvl="0"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ÖVRIG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INFORMATION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Markeringen RISK FÖR BULLER avser område där hörselskadligt impulsbuller kan förekomma, </a:t>
                      </a:r>
                      <a:r>
                        <a:rPr lang="sv-SE" sz="1200" b="1" dirty="0" smtClean="0"/>
                        <a:t>propp eller kåpa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/>
                        <a:t> </a:t>
                      </a:r>
                      <a:r>
                        <a:rPr lang="sv-SE" sz="1200" dirty="0" smtClean="0"/>
                        <a:t>ska användas i området</a:t>
                      </a:r>
                      <a:endParaRPr lang="sv-SE" sz="1400" dirty="0" smtClean="0"/>
                    </a:p>
                    <a:p>
                      <a:pPr algn="ctr"/>
                      <a:r>
                        <a:rPr lang="sv-SE" sz="1400" dirty="0" smtClean="0"/>
                        <a:t>Aktivering</a:t>
                      </a:r>
                      <a:r>
                        <a:rPr lang="sv-SE" sz="1400" baseline="0" dirty="0" smtClean="0"/>
                        <a:t> av riskområden kan avvika från planlagd tid.</a:t>
                      </a:r>
                    </a:p>
                    <a:p>
                      <a:pPr algn="ctr"/>
                      <a:r>
                        <a:rPr lang="sv-SE" sz="1400" baseline="0" dirty="0" smtClean="0"/>
                        <a:t>För uppdaterad information kontakta Övervakningscentralen (ÖC)</a:t>
                      </a:r>
                    </a:p>
                    <a:p>
                      <a:pPr algn="ctr"/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>
                          <a:hlinkClick r:id="rId5"/>
                        </a:rPr>
                        <a:t>tel</a:t>
                      </a:r>
                      <a:r>
                        <a:rPr lang="sv-SE" sz="1600" baseline="0" dirty="0" smtClean="0">
                          <a:hlinkClick r:id="rId5"/>
                        </a:rPr>
                        <a:t>: 0505-455824/-455825</a:t>
                      </a:r>
                      <a:endParaRPr lang="sv-SE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6103117" y="4509120"/>
            <a:ext cx="2880320" cy="790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9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" y="125321"/>
            <a:ext cx="5825511" cy="663270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2" y="5722055"/>
            <a:ext cx="2956833" cy="1035971"/>
          </a:xfrm>
          <a:prstGeom prst="rect">
            <a:avLst/>
          </a:prstGeom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81581"/>
              </p:ext>
            </p:extLst>
          </p:nvPr>
        </p:nvGraphicFramePr>
        <p:xfrm>
          <a:off x="6019277" y="1400312"/>
          <a:ext cx="304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00">
                <a:tc gridSpan="2"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solidFill>
                            <a:schemeClr val="tx1"/>
                          </a:solidFill>
                        </a:rPr>
                        <a:t>UTÖKAD</a:t>
                      </a:r>
                      <a:r>
                        <a:rPr lang="sv-SE" sz="2400" baseline="0" dirty="0" smtClean="0">
                          <a:solidFill>
                            <a:schemeClr val="tx1"/>
                          </a:solidFill>
                        </a:rPr>
                        <a:t> SPÄRR</a:t>
                      </a:r>
                      <a:endParaRPr lang="sv-S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12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Ängalat nord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61079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</a:t>
                      </a:r>
                      <a:r>
                        <a:rPr lang="sv-SE" sz="1400" baseline="0" dirty="0" smtClean="0"/>
                        <a:t> 15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Götaplatsen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28846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</a:t>
                      </a:r>
                      <a:r>
                        <a:rPr lang="sv-SE" sz="1400" baseline="0" dirty="0" smtClean="0"/>
                        <a:t> 17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Stenbacken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29438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2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Hammarbyn ost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33644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5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Sjögrinden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31373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7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Ängalat syd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31385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</a:t>
                      </a:r>
                      <a:r>
                        <a:rPr lang="sv-SE" sz="1400" baseline="0" dirty="0" smtClean="0"/>
                        <a:t> 11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Ängalat ost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51075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20217"/>
              </p:ext>
            </p:extLst>
          </p:nvPr>
        </p:nvGraphicFramePr>
        <p:xfrm>
          <a:off x="6010267" y="3991112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98243"/>
              </p:ext>
            </p:extLst>
          </p:nvPr>
        </p:nvGraphicFramePr>
        <p:xfrm>
          <a:off x="6020667" y="140472"/>
          <a:ext cx="304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RISKOMRÅDE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/>
                        <a:t>torsdag 16 september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/>
                        <a:t>Planlagd tid: kl. 09:00-16:00 </a:t>
                      </a:r>
                      <a:endParaRPr lang="sv-SE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ktangel 7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5813"/>
            <a:ext cx="1571844" cy="619211"/>
          </a:xfrm>
          <a:prstGeom prst="rect">
            <a:avLst/>
          </a:prstGeom>
        </p:spPr>
      </p:pic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87673"/>
              </p:ext>
            </p:extLst>
          </p:nvPr>
        </p:nvGraphicFramePr>
        <p:xfrm>
          <a:off x="6019277" y="4905512"/>
          <a:ext cx="3048000" cy="186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788">
                <a:tc>
                  <a:txBody>
                    <a:bodyPr/>
                    <a:lstStyle/>
                    <a:p>
                      <a:pPr lvl="0"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ÖVRIG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INFORMATION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060">
                <a:tc>
                  <a:txBody>
                    <a:bodyPr/>
                    <a:lstStyle/>
                    <a:p>
                      <a:pPr algn="l"/>
                      <a:r>
                        <a:rPr lang="sv-SE" sz="1200" baseline="0" dirty="0" smtClean="0"/>
                        <a:t>Fordonsövningar kommer att ske i området mellan hamnen och Munken.</a:t>
                      </a:r>
                    </a:p>
                    <a:p>
                      <a:pPr algn="l"/>
                      <a:r>
                        <a:rPr lang="sv-SE" sz="1200" baseline="0" dirty="0" smtClean="0"/>
                        <a:t>Transporter till och från hamnen sker från söder via Hammarbyn ost</a:t>
                      </a:r>
                    </a:p>
                    <a:p>
                      <a:pPr algn="l"/>
                      <a:endParaRPr lang="sv-SE" sz="1200" baseline="0" dirty="0" smtClean="0"/>
                    </a:p>
                    <a:p>
                      <a:pPr algn="l"/>
                      <a:r>
                        <a:rPr lang="sv-SE" sz="1000" baseline="0" dirty="0" smtClean="0"/>
                        <a:t>För uppdaterad information kontakta Övervakningscentralen</a:t>
                      </a:r>
                    </a:p>
                    <a:p>
                      <a:pPr algn="l"/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smtClean="0">
                          <a:hlinkClick r:id="rId5"/>
                        </a:rPr>
                        <a:t>tel:0505-455824/-455825</a:t>
                      </a:r>
                      <a:endParaRPr lang="sv-SE" sz="10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1728000" y="504000"/>
            <a:ext cx="1008112" cy="862355"/>
            <a:chOff x="1704987" y="305006"/>
            <a:chExt cx="1008112" cy="862355"/>
          </a:xfrm>
        </p:grpSpPr>
        <p:sp>
          <p:nvSpPr>
            <p:cNvPr id="13" name="textruta 12"/>
            <p:cNvSpPr txBox="1"/>
            <p:nvPr/>
          </p:nvSpPr>
          <p:spPr>
            <a:xfrm>
              <a:off x="1704987" y="455026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RISK FÖR BULLER</a:t>
              </a:r>
              <a:endParaRPr lang="sv-SE" sz="1600" dirty="0"/>
            </a:p>
          </p:txBody>
        </p:sp>
        <p:sp>
          <p:nvSpPr>
            <p:cNvPr id="14" name="Ellips 13"/>
            <p:cNvSpPr/>
            <p:nvPr/>
          </p:nvSpPr>
          <p:spPr>
            <a:xfrm>
              <a:off x="1785502" y="305006"/>
              <a:ext cx="864000" cy="862355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7025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" y="125322"/>
            <a:ext cx="5862390" cy="663270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2" y="5722055"/>
            <a:ext cx="2956833" cy="103597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67996"/>
              </p:ext>
            </p:extLst>
          </p:nvPr>
        </p:nvGraphicFramePr>
        <p:xfrm>
          <a:off x="6019277" y="1400312"/>
          <a:ext cx="3048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00">
                <a:tc gridSpan="2"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solidFill>
                            <a:schemeClr val="tx1"/>
                          </a:solidFill>
                        </a:rPr>
                        <a:t>UTÖKAD</a:t>
                      </a:r>
                      <a:r>
                        <a:rPr lang="sv-SE" sz="2400" baseline="0" dirty="0" smtClean="0">
                          <a:solidFill>
                            <a:schemeClr val="tx1"/>
                          </a:solidFill>
                        </a:rPr>
                        <a:t> SPÄRR</a:t>
                      </a:r>
                      <a:endParaRPr lang="sv-S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21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Miljöslingan syd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61079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25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Vibrationsplan</a:t>
                      </a:r>
                      <a:r>
                        <a:rPr lang="sv-SE" sz="1400" baseline="0" dirty="0" smtClean="0"/>
                        <a:t> väst</a:t>
                      </a:r>
                      <a:endParaRPr lang="sv-SE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09734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Lösbom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baseline="0" dirty="0" smtClean="0"/>
                        <a:t>Ängalat väst</a:t>
                      </a:r>
                      <a:endParaRPr lang="sv-SE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37137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2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Hammarbyn</a:t>
                      </a:r>
                      <a:r>
                        <a:rPr lang="sv-SE" sz="1400" baseline="0" dirty="0" smtClean="0"/>
                        <a:t> ost</a:t>
                      </a:r>
                      <a:endParaRPr lang="sv-SE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417088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33705"/>
              </p:ext>
            </p:extLst>
          </p:nvPr>
        </p:nvGraphicFramePr>
        <p:xfrm>
          <a:off x="6019277" y="3938588"/>
          <a:ext cx="3048000" cy="281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223">
                <a:tc>
                  <a:txBody>
                    <a:bodyPr/>
                    <a:lstStyle/>
                    <a:p>
                      <a:pPr lvl="0"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ÖVRIG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INFORMATION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215">
                <a:tc>
                  <a:txBody>
                    <a:bodyPr/>
                    <a:lstStyle/>
                    <a:p>
                      <a:pPr algn="ctr"/>
                      <a:r>
                        <a:rPr lang="sv-SE" sz="1200" baseline="0" dirty="0" smtClean="0"/>
                        <a:t>Fordonsövning med signaturladdningar kommer genomföras på området</a:t>
                      </a:r>
                    </a:p>
                    <a:p>
                      <a:pPr algn="ctr"/>
                      <a:r>
                        <a:rPr lang="sv-SE" sz="1200" baseline="0" dirty="0" smtClean="0"/>
                        <a:t> (se kartans rödmarkerade vägar) </a:t>
                      </a:r>
                    </a:p>
                    <a:p>
                      <a:pPr algn="ctr"/>
                      <a:r>
                        <a:rPr lang="sv-SE" sz="1200" baseline="0" dirty="0" smtClean="0"/>
                        <a:t>under tiden 10:00-11:30—13:00-01:00</a:t>
                      </a:r>
                    </a:p>
                    <a:p>
                      <a:pPr algn="ctr"/>
                      <a:endParaRPr lang="sv-SE" sz="800" baseline="0" dirty="0" smtClean="0"/>
                    </a:p>
                    <a:p>
                      <a:pPr algn="ctr"/>
                      <a:r>
                        <a:rPr lang="sv-SE" sz="1200" u="none" baseline="0" dirty="0" smtClean="0"/>
                        <a:t>Övning med lös ammunition </a:t>
                      </a:r>
                      <a:r>
                        <a:rPr lang="sv-SE" sz="1200" baseline="0" dirty="0" smtClean="0"/>
                        <a:t>kommer äga rum i gulmarkerat område kl 12:30-16:30</a:t>
                      </a:r>
                    </a:p>
                    <a:p>
                      <a:pPr algn="ctr"/>
                      <a:endParaRPr lang="sv-SE" sz="1000" baseline="0" dirty="0" smtClean="0"/>
                    </a:p>
                    <a:p>
                      <a:pPr algn="ctr"/>
                      <a:endParaRPr lang="sv-SE" sz="1000" baseline="0" dirty="0" smtClean="0"/>
                    </a:p>
                    <a:p>
                      <a:pPr algn="ctr"/>
                      <a:r>
                        <a:rPr lang="sv-SE" sz="1200" u="sng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4"/>
                        </a:rPr>
                        <a:t>Avseende spärren vid Miljöslingan</a:t>
                      </a:r>
                      <a:r>
                        <a:rPr lang="sv-SE" sz="1200" u="sng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sv-SE" sz="1200" dirty="0" smtClean="0"/>
                        <a:t>så är den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tidvis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aktiv. </a:t>
                      </a:r>
                      <a:r>
                        <a:rPr lang="sv-SE" sz="1200" baseline="0" dirty="0" smtClean="0"/>
                        <a:t>frågor besvaras av;</a:t>
                      </a:r>
                    </a:p>
                    <a:p>
                      <a:pPr algn="ctr"/>
                      <a:r>
                        <a:rPr lang="sv-SE" sz="12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sv-SE" sz="1200" baseline="0" dirty="0" smtClean="0">
                          <a:hlinkClick r:id="rId4"/>
                        </a:rPr>
                        <a:t>P-O Stenberg 070-817 96 02</a:t>
                      </a:r>
                      <a:endParaRPr lang="sv-SE" sz="1200" dirty="0" smtClean="0"/>
                    </a:p>
                    <a:p>
                      <a:pPr algn="ctr"/>
                      <a:endParaRPr lang="sv-SE" sz="10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19385"/>
              </p:ext>
            </p:extLst>
          </p:nvPr>
        </p:nvGraphicFramePr>
        <p:xfrm>
          <a:off x="6009542" y="3024188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93179"/>
              </p:ext>
            </p:extLst>
          </p:nvPr>
        </p:nvGraphicFramePr>
        <p:xfrm>
          <a:off x="6020667" y="140472"/>
          <a:ext cx="304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RISKOMRÅDE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/>
                        <a:t>onsdag 9 oktober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/>
                        <a:t>Planlagd tid: kl. 08:00-01:00 </a:t>
                      </a:r>
                      <a:endParaRPr lang="sv-SE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5813"/>
            <a:ext cx="1571844" cy="619211"/>
          </a:xfrm>
          <a:prstGeom prst="rect">
            <a:avLst/>
          </a:prstGeom>
        </p:spPr>
      </p:pic>
      <p:cxnSp>
        <p:nvCxnSpPr>
          <p:cNvPr id="12" name="Rak koppling 11"/>
          <p:cNvCxnSpPr/>
          <p:nvPr/>
        </p:nvCxnSpPr>
        <p:spPr>
          <a:xfrm flipV="1">
            <a:off x="1403648" y="4855369"/>
            <a:ext cx="246558" cy="949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ihandsfigur 38"/>
          <p:cNvSpPr/>
          <p:nvPr/>
        </p:nvSpPr>
        <p:spPr>
          <a:xfrm>
            <a:off x="2447925" y="2333625"/>
            <a:ext cx="190715" cy="945356"/>
          </a:xfrm>
          <a:custGeom>
            <a:avLst/>
            <a:gdLst>
              <a:gd name="connsiteX0" fmla="*/ 0 w 190715"/>
              <a:gd name="connsiteY0" fmla="*/ 945356 h 945356"/>
              <a:gd name="connsiteX1" fmla="*/ 11906 w 190715"/>
              <a:gd name="connsiteY1" fmla="*/ 942975 h 945356"/>
              <a:gd name="connsiteX2" fmla="*/ 14288 w 190715"/>
              <a:gd name="connsiteY2" fmla="*/ 935831 h 945356"/>
              <a:gd name="connsiteX3" fmla="*/ 28575 w 190715"/>
              <a:gd name="connsiteY3" fmla="*/ 923925 h 945356"/>
              <a:gd name="connsiteX4" fmla="*/ 33338 w 190715"/>
              <a:gd name="connsiteY4" fmla="*/ 916781 h 945356"/>
              <a:gd name="connsiteX5" fmla="*/ 40481 w 190715"/>
              <a:gd name="connsiteY5" fmla="*/ 892969 h 945356"/>
              <a:gd name="connsiteX6" fmla="*/ 47625 w 190715"/>
              <a:gd name="connsiteY6" fmla="*/ 869156 h 945356"/>
              <a:gd name="connsiteX7" fmla="*/ 52388 w 190715"/>
              <a:gd name="connsiteY7" fmla="*/ 850106 h 945356"/>
              <a:gd name="connsiteX8" fmla="*/ 59531 w 190715"/>
              <a:gd name="connsiteY8" fmla="*/ 845344 h 945356"/>
              <a:gd name="connsiteX9" fmla="*/ 73819 w 190715"/>
              <a:gd name="connsiteY9" fmla="*/ 833438 h 945356"/>
              <a:gd name="connsiteX10" fmla="*/ 78581 w 190715"/>
              <a:gd name="connsiteY10" fmla="*/ 788194 h 945356"/>
              <a:gd name="connsiteX11" fmla="*/ 83344 w 190715"/>
              <a:gd name="connsiteY11" fmla="*/ 781050 h 945356"/>
              <a:gd name="connsiteX12" fmla="*/ 85725 w 190715"/>
              <a:gd name="connsiteY12" fmla="*/ 757238 h 945356"/>
              <a:gd name="connsiteX13" fmla="*/ 88106 w 190715"/>
              <a:gd name="connsiteY13" fmla="*/ 747713 h 945356"/>
              <a:gd name="connsiteX14" fmla="*/ 95250 w 190715"/>
              <a:gd name="connsiteY14" fmla="*/ 745331 h 945356"/>
              <a:gd name="connsiteX15" fmla="*/ 107156 w 190715"/>
              <a:gd name="connsiteY15" fmla="*/ 709613 h 945356"/>
              <a:gd name="connsiteX16" fmla="*/ 111919 w 190715"/>
              <a:gd name="connsiteY16" fmla="*/ 695325 h 945356"/>
              <a:gd name="connsiteX17" fmla="*/ 114300 w 190715"/>
              <a:gd name="connsiteY17" fmla="*/ 688181 h 945356"/>
              <a:gd name="connsiteX18" fmla="*/ 116681 w 190715"/>
              <a:gd name="connsiteY18" fmla="*/ 671513 h 945356"/>
              <a:gd name="connsiteX19" fmla="*/ 119063 w 190715"/>
              <a:gd name="connsiteY19" fmla="*/ 664369 h 945356"/>
              <a:gd name="connsiteX20" fmla="*/ 116681 w 190715"/>
              <a:gd name="connsiteY20" fmla="*/ 592931 h 945356"/>
              <a:gd name="connsiteX21" fmla="*/ 119063 w 190715"/>
              <a:gd name="connsiteY21" fmla="*/ 554831 h 945356"/>
              <a:gd name="connsiteX22" fmla="*/ 123825 w 190715"/>
              <a:gd name="connsiteY22" fmla="*/ 540544 h 945356"/>
              <a:gd name="connsiteX23" fmla="*/ 126206 w 190715"/>
              <a:gd name="connsiteY23" fmla="*/ 533400 h 945356"/>
              <a:gd name="connsiteX24" fmla="*/ 128588 w 190715"/>
              <a:gd name="connsiteY24" fmla="*/ 526256 h 945356"/>
              <a:gd name="connsiteX25" fmla="*/ 130969 w 190715"/>
              <a:gd name="connsiteY25" fmla="*/ 500063 h 945356"/>
              <a:gd name="connsiteX26" fmla="*/ 133350 w 190715"/>
              <a:gd name="connsiteY26" fmla="*/ 492919 h 945356"/>
              <a:gd name="connsiteX27" fmla="*/ 135731 w 190715"/>
              <a:gd name="connsiteY27" fmla="*/ 473869 h 945356"/>
              <a:gd name="connsiteX28" fmla="*/ 138113 w 190715"/>
              <a:gd name="connsiteY28" fmla="*/ 459581 h 945356"/>
              <a:gd name="connsiteX29" fmla="*/ 140494 w 190715"/>
              <a:gd name="connsiteY29" fmla="*/ 419100 h 945356"/>
              <a:gd name="connsiteX30" fmla="*/ 142875 w 190715"/>
              <a:gd name="connsiteY30" fmla="*/ 411956 h 945356"/>
              <a:gd name="connsiteX31" fmla="*/ 147638 w 190715"/>
              <a:gd name="connsiteY31" fmla="*/ 388144 h 945356"/>
              <a:gd name="connsiteX32" fmla="*/ 152400 w 190715"/>
              <a:gd name="connsiteY32" fmla="*/ 359569 h 945356"/>
              <a:gd name="connsiteX33" fmla="*/ 157163 w 190715"/>
              <a:gd name="connsiteY33" fmla="*/ 247650 h 945356"/>
              <a:gd name="connsiteX34" fmla="*/ 159544 w 190715"/>
              <a:gd name="connsiteY34" fmla="*/ 238125 h 945356"/>
              <a:gd name="connsiteX35" fmla="*/ 164306 w 190715"/>
              <a:gd name="connsiteY35" fmla="*/ 221456 h 945356"/>
              <a:gd name="connsiteX36" fmla="*/ 169069 w 190715"/>
              <a:gd name="connsiteY36" fmla="*/ 183356 h 945356"/>
              <a:gd name="connsiteX37" fmla="*/ 176213 w 190715"/>
              <a:gd name="connsiteY37" fmla="*/ 116681 h 945356"/>
              <a:gd name="connsiteX38" fmla="*/ 178594 w 190715"/>
              <a:gd name="connsiteY38" fmla="*/ 92869 h 945356"/>
              <a:gd name="connsiteX39" fmla="*/ 183356 w 190715"/>
              <a:gd name="connsiteY39" fmla="*/ 54769 h 945356"/>
              <a:gd name="connsiteX40" fmla="*/ 185738 w 190715"/>
              <a:gd name="connsiteY40" fmla="*/ 30956 h 945356"/>
              <a:gd name="connsiteX41" fmla="*/ 190500 w 190715"/>
              <a:gd name="connsiteY41" fmla="*/ 0 h 94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0715" h="945356">
                <a:moveTo>
                  <a:pt x="0" y="945356"/>
                </a:moveTo>
                <a:cubicBezTo>
                  <a:pt x="3969" y="944562"/>
                  <a:pt x="8538" y="945220"/>
                  <a:pt x="11906" y="942975"/>
                </a:cubicBezTo>
                <a:cubicBezTo>
                  <a:pt x="13995" y="941583"/>
                  <a:pt x="12896" y="937920"/>
                  <a:pt x="14288" y="935831"/>
                </a:cubicBezTo>
                <a:cubicBezTo>
                  <a:pt x="17955" y="930331"/>
                  <a:pt x="23304" y="927439"/>
                  <a:pt x="28575" y="923925"/>
                </a:cubicBezTo>
                <a:cubicBezTo>
                  <a:pt x="30163" y="921544"/>
                  <a:pt x="32176" y="919396"/>
                  <a:pt x="33338" y="916781"/>
                </a:cubicBezTo>
                <a:cubicBezTo>
                  <a:pt x="38519" y="905123"/>
                  <a:pt x="37284" y="903626"/>
                  <a:pt x="40481" y="892969"/>
                </a:cubicBezTo>
                <a:cubicBezTo>
                  <a:pt x="45571" y="876003"/>
                  <a:pt x="44488" y="883273"/>
                  <a:pt x="47625" y="869156"/>
                </a:cubicBezTo>
                <a:cubicBezTo>
                  <a:pt x="47763" y="868536"/>
                  <a:pt x="50422" y="852563"/>
                  <a:pt x="52388" y="850106"/>
                </a:cubicBezTo>
                <a:cubicBezTo>
                  <a:pt x="54176" y="847871"/>
                  <a:pt x="57333" y="847176"/>
                  <a:pt x="59531" y="845344"/>
                </a:cubicBezTo>
                <a:cubicBezTo>
                  <a:pt x="77860" y="830070"/>
                  <a:pt x="56088" y="845257"/>
                  <a:pt x="73819" y="833438"/>
                </a:cubicBezTo>
                <a:cubicBezTo>
                  <a:pt x="74037" y="829953"/>
                  <a:pt x="72634" y="800088"/>
                  <a:pt x="78581" y="788194"/>
                </a:cubicBezTo>
                <a:cubicBezTo>
                  <a:pt x="79861" y="785634"/>
                  <a:pt x="81756" y="783431"/>
                  <a:pt x="83344" y="781050"/>
                </a:cubicBezTo>
                <a:cubicBezTo>
                  <a:pt x="84138" y="773113"/>
                  <a:pt x="84597" y="765135"/>
                  <a:pt x="85725" y="757238"/>
                </a:cubicBezTo>
                <a:cubicBezTo>
                  <a:pt x="86188" y="753998"/>
                  <a:pt x="86062" y="750269"/>
                  <a:pt x="88106" y="747713"/>
                </a:cubicBezTo>
                <a:cubicBezTo>
                  <a:pt x="89674" y="745753"/>
                  <a:pt x="92869" y="746125"/>
                  <a:pt x="95250" y="745331"/>
                </a:cubicBezTo>
                <a:lnTo>
                  <a:pt x="107156" y="709613"/>
                </a:lnTo>
                <a:lnTo>
                  <a:pt x="111919" y="695325"/>
                </a:lnTo>
                <a:lnTo>
                  <a:pt x="114300" y="688181"/>
                </a:lnTo>
                <a:cubicBezTo>
                  <a:pt x="115094" y="682625"/>
                  <a:pt x="115580" y="677016"/>
                  <a:pt x="116681" y="671513"/>
                </a:cubicBezTo>
                <a:cubicBezTo>
                  <a:pt x="117173" y="669052"/>
                  <a:pt x="119063" y="666879"/>
                  <a:pt x="119063" y="664369"/>
                </a:cubicBezTo>
                <a:cubicBezTo>
                  <a:pt x="119063" y="640543"/>
                  <a:pt x="117475" y="616744"/>
                  <a:pt x="116681" y="592931"/>
                </a:cubicBezTo>
                <a:cubicBezTo>
                  <a:pt x="117475" y="580231"/>
                  <a:pt x="117344" y="567439"/>
                  <a:pt x="119063" y="554831"/>
                </a:cubicBezTo>
                <a:cubicBezTo>
                  <a:pt x="119741" y="549857"/>
                  <a:pt x="122238" y="545306"/>
                  <a:pt x="123825" y="540544"/>
                </a:cubicBezTo>
                <a:lnTo>
                  <a:pt x="126206" y="533400"/>
                </a:lnTo>
                <a:lnTo>
                  <a:pt x="128588" y="526256"/>
                </a:lnTo>
                <a:cubicBezTo>
                  <a:pt x="129382" y="517525"/>
                  <a:pt x="129729" y="508742"/>
                  <a:pt x="130969" y="500063"/>
                </a:cubicBezTo>
                <a:cubicBezTo>
                  <a:pt x="131324" y="497578"/>
                  <a:pt x="132901" y="495389"/>
                  <a:pt x="133350" y="492919"/>
                </a:cubicBezTo>
                <a:cubicBezTo>
                  <a:pt x="134495" y="486623"/>
                  <a:pt x="134826" y="480204"/>
                  <a:pt x="135731" y="473869"/>
                </a:cubicBezTo>
                <a:cubicBezTo>
                  <a:pt x="136414" y="469089"/>
                  <a:pt x="137319" y="464344"/>
                  <a:pt x="138113" y="459581"/>
                </a:cubicBezTo>
                <a:cubicBezTo>
                  <a:pt x="138907" y="446087"/>
                  <a:pt x="139149" y="432550"/>
                  <a:pt x="140494" y="419100"/>
                </a:cubicBezTo>
                <a:cubicBezTo>
                  <a:pt x="140744" y="416602"/>
                  <a:pt x="142311" y="414402"/>
                  <a:pt x="142875" y="411956"/>
                </a:cubicBezTo>
                <a:cubicBezTo>
                  <a:pt x="144695" y="404069"/>
                  <a:pt x="146744" y="396189"/>
                  <a:pt x="147638" y="388144"/>
                </a:cubicBezTo>
                <a:cubicBezTo>
                  <a:pt x="150296" y="364218"/>
                  <a:pt x="147746" y="373532"/>
                  <a:pt x="152400" y="359569"/>
                </a:cubicBezTo>
                <a:cubicBezTo>
                  <a:pt x="158812" y="295440"/>
                  <a:pt x="150484" y="384545"/>
                  <a:pt x="157163" y="247650"/>
                </a:cubicBezTo>
                <a:cubicBezTo>
                  <a:pt x="157322" y="244381"/>
                  <a:pt x="158645" y="241272"/>
                  <a:pt x="159544" y="238125"/>
                </a:cubicBezTo>
                <a:cubicBezTo>
                  <a:pt x="161568" y="231039"/>
                  <a:pt x="163131" y="229292"/>
                  <a:pt x="164306" y="221456"/>
                </a:cubicBezTo>
                <a:cubicBezTo>
                  <a:pt x="166205" y="208799"/>
                  <a:pt x="168006" y="196111"/>
                  <a:pt x="169069" y="183356"/>
                </a:cubicBezTo>
                <a:cubicBezTo>
                  <a:pt x="174103" y="122945"/>
                  <a:pt x="169193" y="144751"/>
                  <a:pt x="176213" y="116681"/>
                </a:cubicBezTo>
                <a:cubicBezTo>
                  <a:pt x="177007" y="108744"/>
                  <a:pt x="177903" y="100816"/>
                  <a:pt x="178594" y="92869"/>
                </a:cubicBezTo>
                <a:cubicBezTo>
                  <a:pt x="181622" y="58048"/>
                  <a:pt x="177593" y="72062"/>
                  <a:pt x="183356" y="54769"/>
                </a:cubicBezTo>
                <a:cubicBezTo>
                  <a:pt x="184150" y="46831"/>
                  <a:pt x="184268" y="38797"/>
                  <a:pt x="185738" y="30956"/>
                </a:cubicBezTo>
                <a:cubicBezTo>
                  <a:pt x="192257" y="-3811"/>
                  <a:pt x="190500" y="38522"/>
                  <a:pt x="1905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rihandsfigur 39"/>
          <p:cNvSpPr/>
          <p:nvPr/>
        </p:nvSpPr>
        <p:spPr>
          <a:xfrm>
            <a:off x="1319092" y="3268326"/>
            <a:ext cx="1128833" cy="216693"/>
          </a:xfrm>
          <a:custGeom>
            <a:avLst/>
            <a:gdLst>
              <a:gd name="connsiteX0" fmla="*/ 0 w 1128833"/>
              <a:gd name="connsiteY0" fmla="*/ 216693 h 216693"/>
              <a:gd name="connsiteX1" fmla="*/ 11906 w 1128833"/>
              <a:gd name="connsiteY1" fmla="*/ 207168 h 216693"/>
              <a:gd name="connsiteX2" fmla="*/ 19050 w 1128833"/>
              <a:gd name="connsiteY2" fmla="*/ 204787 h 216693"/>
              <a:gd name="connsiteX3" fmla="*/ 23812 w 1128833"/>
              <a:gd name="connsiteY3" fmla="*/ 197643 h 216693"/>
              <a:gd name="connsiteX4" fmla="*/ 30956 w 1128833"/>
              <a:gd name="connsiteY4" fmla="*/ 192881 h 216693"/>
              <a:gd name="connsiteX5" fmla="*/ 42862 w 1128833"/>
              <a:gd name="connsiteY5" fmla="*/ 171450 h 216693"/>
              <a:gd name="connsiteX6" fmla="*/ 54768 w 1128833"/>
              <a:gd name="connsiteY6" fmla="*/ 157162 h 216693"/>
              <a:gd name="connsiteX7" fmla="*/ 61912 w 1128833"/>
              <a:gd name="connsiteY7" fmla="*/ 152400 h 216693"/>
              <a:gd name="connsiteX8" fmla="*/ 66675 w 1128833"/>
              <a:gd name="connsiteY8" fmla="*/ 145256 h 216693"/>
              <a:gd name="connsiteX9" fmla="*/ 83343 w 1128833"/>
              <a:gd name="connsiteY9" fmla="*/ 142875 h 216693"/>
              <a:gd name="connsiteX10" fmla="*/ 114300 w 1128833"/>
              <a:gd name="connsiteY10" fmla="*/ 140493 h 216693"/>
              <a:gd name="connsiteX11" fmla="*/ 226218 w 1128833"/>
              <a:gd name="connsiteY11" fmla="*/ 142875 h 216693"/>
              <a:gd name="connsiteX12" fmla="*/ 288131 w 1128833"/>
              <a:gd name="connsiteY12" fmla="*/ 147637 h 216693"/>
              <a:gd name="connsiteX13" fmla="*/ 316706 w 1128833"/>
              <a:gd name="connsiteY13" fmla="*/ 152400 h 216693"/>
              <a:gd name="connsiteX14" fmla="*/ 335756 w 1128833"/>
              <a:gd name="connsiteY14" fmla="*/ 154781 h 216693"/>
              <a:gd name="connsiteX15" fmla="*/ 342900 w 1128833"/>
              <a:gd name="connsiteY15" fmla="*/ 157162 h 216693"/>
              <a:gd name="connsiteX16" fmla="*/ 390525 w 1128833"/>
              <a:gd name="connsiteY16" fmla="*/ 161925 h 216693"/>
              <a:gd name="connsiteX17" fmla="*/ 397668 w 1128833"/>
              <a:gd name="connsiteY17" fmla="*/ 164306 h 216693"/>
              <a:gd name="connsiteX18" fmla="*/ 457200 w 1128833"/>
              <a:gd name="connsiteY18" fmla="*/ 169068 h 216693"/>
              <a:gd name="connsiteX19" fmla="*/ 473868 w 1128833"/>
              <a:gd name="connsiteY19" fmla="*/ 171450 h 216693"/>
              <a:gd name="connsiteX20" fmla="*/ 509587 w 1128833"/>
              <a:gd name="connsiteY20" fmla="*/ 176212 h 216693"/>
              <a:gd name="connsiteX21" fmla="*/ 519112 w 1128833"/>
              <a:gd name="connsiteY21" fmla="*/ 178593 h 216693"/>
              <a:gd name="connsiteX22" fmla="*/ 526256 w 1128833"/>
              <a:gd name="connsiteY22" fmla="*/ 180975 h 216693"/>
              <a:gd name="connsiteX23" fmla="*/ 573881 w 1128833"/>
              <a:gd name="connsiteY23" fmla="*/ 185737 h 216693"/>
              <a:gd name="connsiteX24" fmla="*/ 623887 w 1128833"/>
              <a:gd name="connsiteY24" fmla="*/ 190500 h 216693"/>
              <a:gd name="connsiteX25" fmla="*/ 697706 w 1128833"/>
              <a:gd name="connsiteY25" fmla="*/ 188118 h 216693"/>
              <a:gd name="connsiteX26" fmla="*/ 704850 w 1128833"/>
              <a:gd name="connsiteY26" fmla="*/ 183356 h 216693"/>
              <a:gd name="connsiteX27" fmla="*/ 728662 w 1128833"/>
              <a:gd name="connsiteY27" fmla="*/ 178593 h 216693"/>
              <a:gd name="connsiteX28" fmla="*/ 747712 w 1128833"/>
              <a:gd name="connsiteY28" fmla="*/ 173831 h 216693"/>
              <a:gd name="connsiteX29" fmla="*/ 762000 w 1128833"/>
              <a:gd name="connsiteY29" fmla="*/ 169068 h 216693"/>
              <a:gd name="connsiteX30" fmla="*/ 769143 w 1128833"/>
              <a:gd name="connsiteY30" fmla="*/ 166687 h 216693"/>
              <a:gd name="connsiteX31" fmla="*/ 783431 w 1128833"/>
              <a:gd name="connsiteY31" fmla="*/ 161925 h 216693"/>
              <a:gd name="connsiteX32" fmla="*/ 790575 w 1128833"/>
              <a:gd name="connsiteY32" fmla="*/ 159543 h 216693"/>
              <a:gd name="connsiteX33" fmla="*/ 797718 w 1128833"/>
              <a:gd name="connsiteY33" fmla="*/ 152400 h 216693"/>
              <a:gd name="connsiteX34" fmla="*/ 802481 w 1128833"/>
              <a:gd name="connsiteY34" fmla="*/ 145256 h 216693"/>
              <a:gd name="connsiteX35" fmla="*/ 814387 w 1128833"/>
              <a:gd name="connsiteY35" fmla="*/ 142875 h 216693"/>
              <a:gd name="connsiteX36" fmla="*/ 835818 w 1128833"/>
              <a:gd name="connsiteY36" fmla="*/ 140493 h 216693"/>
              <a:gd name="connsiteX37" fmla="*/ 857250 w 1128833"/>
              <a:gd name="connsiteY37" fmla="*/ 133350 h 216693"/>
              <a:gd name="connsiteX38" fmla="*/ 864393 w 1128833"/>
              <a:gd name="connsiteY38" fmla="*/ 130968 h 216693"/>
              <a:gd name="connsiteX39" fmla="*/ 871537 w 1128833"/>
              <a:gd name="connsiteY39" fmla="*/ 126206 h 216693"/>
              <a:gd name="connsiteX40" fmla="*/ 895350 w 1128833"/>
              <a:gd name="connsiteY40" fmla="*/ 119062 h 216693"/>
              <a:gd name="connsiteX41" fmla="*/ 902493 w 1128833"/>
              <a:gd name="connsiteY41" fmla="*/ 116681 h 216693"/>
              <a:gd name="connsiteX42" fmla="*/ 912018 w 1128833"/>
              <a:gd name="connsiteY42" fmla="*/ 114300 h 216693"/>
              <a:gd name="connsiteX43" fmla="*/ 926306 w 1128833"/>
              <a:gd name="connsiteY43" fmla="*/ 109537 h 216693"/>
              <a:gd name="connsiteX44" fmla="*/ 933450 w 1128833"/>
              <a:gd name="connsiteY44" fmla="*/ 107156 h 216693"/>
              <a:gd name="connsiteX45" fmla="*/ 952500 w 1128833"/>
              <a:gd name="connsiteY45" fmla="*/ 104775 h 216693"/>
              <a:gd name="connsiteX46" fmla="*/ 976312 w 1128833"/>
              <a:gd name="connsiteY46" fmla="*/ 97631 h 216693"/>
              <a:gd name="connsiteX47" fmla="*/ 983456 w 1128833"/>
              <a:gd name="connsiteY47" fmla="*/ 95250 h 216693"/>
              <a:gd name="connsiteX48" fmla="*/ 990600 w 1128833"/>
              <a:gd name="connsiteY48" fmla="*/ 90487 h 216693"/>
              <a:gd name="connsiteX49" fmla="*/ 997743 w 1128833"/>
              <a:gd name="connsiteY49" fmla="*/ 88106 h 216693"/>
              <a:gd name="connsiteX50" fmla="*/ 1012031 w 1128833"/>
              <a:gd name="connsiteY50" fmla="*/ 78581 h 216693"/>
              <a:gd name="connsiteX51" fmla="*/ 1023937 w 1128833"/>
              <a:gd name="connsiteY51" fmla="*/ 69056 h 216693"/>
              <a:gd name="connsiteX52" fmla="*/ 1031081 w 1128833"/>
              <a:gd name="connsiteY52" fmla="*/ 64293 h 216693"/>
              <a:gd name="connsiteX53" fmla="*/ 1054893 w 1128833"/>
              <a:gd name="connsiteY53" fmla="*/ 54768 h 216693"/>
              <a:gd name="connsiteX54" fmla="*/ 1062037 w 1128833"/>
              <a:gd name="connsiteY54" fmla="*/ 52387 h 216693"/>
              <a:gd name="connsiteX55" fmla="*/ 1071562 w 1128833"/>
              <a:gd name="connsiteY55" fmla="*/ 50006 h 216693"/>
              <a:gd name="connsiteX56" fmla="*/ 1083468 w 1128833"/>
              <a:gd name="connsiteY56" fmla="*/ 47625 h 216693"/>
              <a:gd name="connsiteX57" fmla="*/ 1097756 w 1128833"/>
              <a:gd name="connsiteY57" fmla="*/ 42862 h 216693"/>
              <a:gd name="connsiteX58" fmla="*/ 1104900 w 1128833"/>
              <a:gd name="connsiteY58" fmla="*/ 38100 h 216693"/>
              <a:gd name="connsiteX59" fmla="*/ 1114425 w 1128833"/>
              <a:gd name="connsiteY59" fmla="*/ 26193 h 216693"/>
              <a:gd name="connsiteX60" fmla="*/ 1123950 w 1128833"/>
              <a:gd name="connsiteY60" fmla="*/ 14287 h 216693"/>
              <a:gd name="connsiteX61" fmla="*/ 1128712 w 1128833"/>
              <a:gd name="connsiteY61" fmla="*/ 0 h 21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28833" h="216693">
                <a:moveTo>
                  <a:pt x="0" y="216693"/>
                </a:moveTo>
                <a:cubicBezTo>
                  <a:pt x="3969" y="213518"/>
                  <a:pt x="7596" y="209862"/>
                  <a:pt x="11906" y="207168"/>
                </a:cubicBezTo>
                <a:cubicBezTo>
                  <a:pt x="14035" y="205838"/>
                  <a:pt x="17090" y="206355"/>
                  <a:pt x="19050" y="204787"/>
                </a:cubicBezTo>
                <a:cubicBezTo>
                  <a:pt x="21285" y="202999"/>
                  <a:pt x="21788" y="199667"/>
                  <a:pt x="23812" y="197643"/>
                </a:cubicBezTo>
                <a:cubicBezTo>
                  <a:pt x="25836" y="195619"/>
                  <a:pt x="28575" y="194468"/>
                  <a:pt x="30956" y="192881"/>
                </a:cubicBezTo>
                <a:cubicBezTo>
                  <a:pt x="35147" y="180307"/>
                  <a:pt x="31945" y="187825"/>
                  <a:pt x="42862" y="171450"/>
                </a:cubicBezTo>
                <a:cubicBezTo>
                  <a:pt x="47543" y="164428"/>
                  <a:pt x="47895" y="162889"/>
                  <a:pt x="54768" y="157162"/>
                </a:cubicBezTo>
                <a:cubicBezTo>
                  <a:pt x="56967" y="155330"/>
                  <a:pt x="59531" y="153987"/>
                  <a:pt x="61912" y="152400"/>
                </a:cubicBezTo>
                <a:cubicBezTo>
                  <a:pt x="63500" y="150019"/>
                  <a:pt x="64060" y="146418"/>
                  <a:pt x="66675" y="145256"/>
                </a:cubicBezTo>
                <a:cubicBezTo>
                  <a:pt x="71804" y="142977"/>
                  <a:pt x="77758" y="143434"/>
                  <a:pt x="83343" y="142875"/>
                </a:cubicBezTo>
                <a:cubicBezTo>
                  <a:pt x="93641" y="141845"/>
                  <a:pt x="103981" y="141287"/>
                  <a:pt x="114300" y="140493"/>
                </a:cubicBezTo>
                <a:lnTo>
                  <a:pt x="226218" y="142875"/>
                </a:lnTo>
                <a:cubicBezTo>
                  <a:pt x="246899" y="143725"/>
                  <a:pt x="288131" y="147637"/>
                  <a:pt x="288131" y="147637"/>
                </a:cubicBezTo>
                <a:cubicBezTo>
                  <a:pt x="302346" y="152375"/>
                  <a:pt x="292058" y="149500"/>
                  <a:pt x="316706" y="152400"/>
                </a:cubicBezTo>
                <a:lnTo>
                  <a:pt x="335756" y="154781"/>
                </a:lnTo>
                <a:cubicBezTo>
                  <a:pt x="338137" y="155575"/>
                  <a:pt x="340439" y="156670"/>
                  <a:pt x="342900" y="157162"/>
                </a:cubicBezTo>
                <a:cubicBezTo>
                  <a:pt x="357316" y="160045"/>
                  <a:pt x="377018" y="160886"/>
                  <a:pt x="390525" y="161925"/>
                </a:cubicBezTo>
                <a:cubicBezTo>
                  <a:pt x="392906" y="162719"/>
                  <a:pt x="395199" y="163857"/>
                  <a:pt x="397668" y="164306"/>
                </a:cubicBezTo>
                <a:cubicBezTo>
                  <a:pt x="415134" y="167481"/>
                  <a:pt x="442008" y="168174"/>
                  <a:pt x="457200" y="169068"/>
                </a:cubicBezTo>
                <a:lnTo>
                  <a:pt x="473868" y="171450"/>
                </a:lnTo>
                <a:cubicBezTo>
                  <a:pt x="490819" y="173569"/>
                  <a:pt x="494442" y="173183"/>
                  <a:pt x="509587" y="176212"/>
                </a:cubicBezTo>
                <a:cubicBezTo>
                  <a:pt x="512796" y="176854"/>
                  <a:pt x="515965" y="177694"/>
                  <a:pt x="519112" y="178593"/>
                </a:cubicBezTo>
                <a:cubicBezTo>
                  <a:pt x="521526" y="179283"/>
                  <a:pt x="523767" y="180650"/>
                  <a:pt x="526256" y="180975"/>
                </a:cubicBezTo>
                <a:cubicBezTo>
                  <a:pt x="542076" y="183039"/>
                  <a:pt x="558024" y="183975"/>
                  <a:pt x="573881" y="185737"/>
                </a:cubicBezTo>
                <a:cubicBezTo>
                  <a:pt x="604812" y="189173"/>
                  <a:pt x="588149" y="187521"/>
                  <a:pt x="623887" y="190500"/>
                </a:cubicBezTo>
                <a:cubicBezTo>
                  <a:pt x="648493" y="189706"/>
                  <a:pt x="673182" y="190282"/>
                  <a:pt x="697706" y="188118"/>
                </a:cubicBezTo>
                <a:cubicBezTo>
                  <a:pt x="700557" y="187866"/>
                  <a:pt x="702290" y="184636"/>
                  <a:pt x="704850" y="183356"/>
                </a:cubicBezTo>
                <a:cubicBezTo>
                  <a:pt x="711499" y="180032"/>
                  <a:pt x="722520" y="179471"/>
                  <a:pt x="728662" y="178593"/>
                </a:cubicBezTo>
                <a:cubicBezTo>
                  <a:pt x="750351" y="171364"/>
                  <a:pt x="716083" y="182457"/>
                  <a:pt x="747712" y="173831"/>
                </a:cubicBezTo>
                <a:cubicBezTo>
                  <a:pt x="752555" y="172510"/>
                  <a:pt x="757237" y="170656"/>
                  <a:pt x="762000" y="169068"/>
                </a:cubicBezTo>
                <a:lnTo>
                  <a:pt x="769143" y="166687"/>
                </a:lnTo>
                <a:lnTo>
                  <a:pt x="783431" y="161925"/>
                </a:lnTo>
                <a:lnTo>
                  <a:pt x="790575" y="159543"/>
                </a:lnTo>
                <a:cubicBezTo>
                  <a:pt x="792956" y="157162"/>
                  <a:pt x="795562" y="154987"/>
                  <a:pt x="797718" y="152400"/>
                </a:cubicBezTo>
                <a:cubicBezTo>
                  <a:pt x="799550" y="150201"/>
                  <a:pt x="799996" y="146676"/>
                  <a:pt x="802481" y="145256"/>
                </a:cubicBezTo>
                <a:cubicBezTo>
                  <a:pt x="805995" y="143248"/>
                  <a:pt x="810380" y="143447"/>
                  <a:pt x="814387" y="142875"/>
                </a:cubicBezTo>
                <a:cubicBezTo>
                  <a:pt x="821502" y="141858"/>
                  <a:pt x="828674" y="141287"/>
                  <a:pt x="835818" y="140493"/>
                </a:cubicBezTo>
                <a:lnTo>
                  <a:pt x="857250" y="133350"/>
                </a:lnTo>
                <a:cubicBezTo>
                  <a:pt x="859631" y="132556"/>
                  <a:pt x="862305" y="132360"/>
                  <a:pt x="864393" y="130968"/>
                </a:cubicBezTo>
                <a:cubicBezTo>
                  <a:pt x="866774" y="129381"/>
                  <a:pt x="868922" y="127368"/>
                  <a:pt x="871537" y="126206"/>
                </a:cubicBezTo>
                <a:cubicBezTo>
                  <a:pt x="881729" y="121676"/>
                  <a:pt x="885649" y="121834"/>
                  <a:pt x="895350" y="119062"/>
                </a:cubicBezTo>
                <a:cubicBezTo>
                  <a:pt x="897763" y="118373"/>
                  <a:pt x="900080" y="117370"/>
                  <a:pt x="902493" y="116681"/>
                </a:cubicBezTo>
                <a:cubicBezTo>
                  <a:pt x="905640" y="115782"/>
                  <a:pt x="908883" y="115240"/>
                  <a:pt x="912018" y="114300"/>
                </a:cubicBezTo>
                <a:cubicBezTo>
                  <a:pt x="916827" y="112857"/>
                  <a:pt x="921543" y="111125"/>
                  <a:pt x="926306" y="109537"/>
                </a:cubicBezTo>
                <a:cubicBezTo>
                  <a:pt x="928687" y="108743"/>
                  <a:pt x="930959" y="107467"/>
                  <a:pt x="933450" y="107156"/>
                </a:cubicBezTo>
                <a:lnTo>
                  <a:pt x="952500" y="104775"/>
                </a:lnTo>
                <a:cubicBezTo>
                  <a:pt x="966896" y="101175"/>
                  <a:pt x="958919" y="103428"/>
                  <a:pt x="976312" y="97631"/>
                </a:cubicBezTo>
                <a:lnTo>
                  <a:pt x="983456" y="95250"/>
                </a:lnTo>
                <a:cubicBezTo>
                  <a:pt x="985837" y="93662"/>
                  <a:pt x="988040" y="91767"/>
                  <a:pt x="990600" y="90487"/>
                </a:cubicBezTo>
                <a:cubicBezTo>
                  <a:pt x="992845" y="89365"/>
                  <a:pt x="995549" y="89325"/>
                  <a:pt x="997743" y="88106"/>
                </a:cubicBezTo>
                <a:cubicBezTo>
                  <a:pt x="1002747" y="85326"/>
                  <a:pt x="1012031" y="78581"/>
                  <a:pt x="1012031" y="78581"/>
                </a:cubicBezTo>
                <a:cubicBezTo>
                  <a:pt x="1020059" y="66538"/>
                  <a:pt x="1012435" y="74807"/>
                  <a:pt x="1023937" y="69056"/>
                </a:cubicBezTo>
                <a:cubicBezTo>
                  <a:pt x="1026497" y="67776"/>
                  <a:pt x="1028596" y="65713"/>
                  <a:pt x="1031081" y="64293"/>
                </a:cubicBezTo>
                <a:cubicBezTo>
                  <a:pt x="1040887" y="58690"/>
                  <a:pt x="1043191" y="58669"/>
                  <a:pt x="1054893" y="54768"/>
                </a:cubicBezTo>
                <a:cubicBezTo>
                  <a:pt x="1057274" y="53974"/>
                  <a:pt x="1059602" y="52996"/>
                  <a:pt x="1062037" y="52387"/>
                </a:cubicBezTo>
                <a:cubicBezTo>
                  <a:pt x="1065212" y="51593"/>
                  <a:pt x="1068367" y="50716"/>
                  <a:pt x="1071562" y="50006"/>
                </a:cubicBezTo>
                <a:cubicBezTo>
                  <a:pt x="1075513" y="49128"/>
                  <a:pt x="1079563" y="48690"/>
                  <a:pt x="1083468" y="47625"/>
                </a:cubicBezTo>
                <a:cubicBezTo>
                  <a:pt x="1088311" y="46304"/>
                  <a:pt x="1093579" y="45647"/>
                  <a:pt x="1097756" y="42862"/>
                </a:cubicBezTo>
                <a:lnTo>
                  <a:pt x="1104900" y="38100"/>
                </a:lnTo>
                <a:cubicBezTo>
                  <a:pt x="1110884" y="20146"/>
                  <a:pt x="1102116" y="41579"/>
                  <a:pt x="1114425" y="26193"/>
                </a:cubicBezTo>
                <a:cubicBezTo>
                  <a:pt x="1127571" y="9761"/>
                  <a:pt x="1103474" y="27938"/>
                  <a:pt x="1123950" y="14287"/>
                </a:cubicBezTo>
                <a:cubicBezTo>
                  <a:pt x="1130033" y="5162"/>
                  <a:pt x="1128712" y="10005"/>
                  <a:pt x="112871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Frihandsfigur 40"/>
          <p:cNvSpPr/>
          <p:nvPr/>
        </p:nvSpPr>
        <p:spPr>
          <a:xfrm>
            <a:off x="1650206" y="4207669"/>
            <a:ext cx="195263" cy="647700"/>
          </a:xfrm>
          <a:custGeom>
            <a:avLst/>
            <a:gdLst>
              <a:gd name="connsiteX0" fmla="*/ 0 w 195263"/>
              <a:gd name="connsiteY0" fmla="*/ 647700 h 647700"/>
              <a:gd name="connsiteX1" fmla="*/ 2382 w 195263"/>
              <a:gd name="connsiteY1" fmla="*/ 635794 h 647700"/>
              <a:gd name="connsiteX2" fmla="*/ 7144 w 195263"/>
              <a:gd name="connsiteY2" fmla="*/ 621506 h 647700"/>
              <a:gd name="connsiteX3" fmla="*/ 14288 w 195263"/>
              <a:gd name="connsiteY3" fmla="*/ 585787 h 647700"/>
              <a:gd name="connsiteX4" fmla="*/ 19050 w 195263"/>
              <a:gd name="connsiteY4" fmla="*/ 571500 h 647700"/>
              <a:gd name="connsiteX5" fmla="*/ 21432 w 195263"/>
              <a:gd name="connsiteY5" fmla="*/ 564356 h 647700"/>
              <a:gd name="connsiteX6" fmla="*/ 23813 w 195263"/>
              <a:gd name="connsiteY6" fmla="*/ 528637 h 647700"/>
              <a:gd name="connsiteX7" fmla="*/ 26194 w 195263"/>
              <a:gd name="connsiteY7" fmla="*/ 507206 h 647700"/>
              <a:gd name="connsiteX8" fmla="*/ 28575 w 195263"/>
              <a:gd name="connsiteY8" fmla="*/ 471487 h 647700"/>
              <a:gd name="connsiteX9" fmla="*/ 30957 w 195263"/>
              <a:gd name="connsiteY9" fmla="*/ 457200 h 647700"/>
              <a:gd name="connsiteX10" fmla="*/ 33338 w 195263"/>
              <a:gd name="connsiteY10" fmla="*/ 431006 h 647700"/>
              <a:gd name="connsiteX11" fmla="*/ 38100 w 195263"/>
              <a:gd name="connsiteY11" fmla="*/ 409575 h 647700"/>
              <a:gd name="connsiteX12" fmla="*/ 42863 w 195263"/>
              <a:gd name="connsiteY12" fmla="*/ 395287 h 647700"/>
              <a:gd name="connsiteX13" fmla="*/ 45244 w 195263"/>
              <a:gd name="connsiteY13" fmla="*/ 388144 h 647700"/>
              <a:gd name="connsiteX14" fmla="*/ 47625 w 195263"/>
              <a:gd name="connsiteY14" fmla="*/ 373856 h 647700"/>
              <a:gd name="connsiteX15" fmla="*/ 52388 w 195263"/>
              <a:gd name="connsiteY15" fmla="*/ 359569 h 647700"/>
              <a:gd name="connsiteX16" fmla="*/ 57150 w 195263"/>
              <a:gd name="connsiteY16" fmla="*/ 335756 h 647700"/>
              <a:gd name="connsiteX17" fmla="*/ 61913 w 195263"/>
              <a:gd name="connsiteY17" fmla="*/ 328612 h 647700"/>
              <a:gd name="connsiteX18" fmla="*/ 83344 w 195263"/>
              <a:gd name="connsiteY18" fmla="*/ 264319 h 647700"/>
              <a:gd name="connsiteX19" fmla="*/ 90488 w 195263"/>
              <a:gd name="connsiteY19" fmla="*/ 242887 h 647700"/>
              <a:gd name="connsiteX20" fmla="*/ 92869 w 195263"/>
              <a:gd name="connsiteY20" fmla="*/ 235744 h 647700"/>
              <a:gd name="connsiteX21" fmla="*/ 97632 w 195263"/>
              <a:gd name="connsiteY21" fmla="*/ 228600 h 647700"/>
              <a:gd name="connsiteX22" fmla="*/ 109538 w 195263"/>
              <a:gd name="connsiteY22" fmla="*/ 209550 h 647700"/>
              <a:gd name="connsiteX23" fmla="*/ 111919 w 195263"/>
              <a:gd name="connsiteY23" fmla="*/ 180975 h 647700"/>
              <a:gd name="connsiteX24" fmla="*/ 116682 w 195263"/>
              <a:gd name="connsiteY24" fmla="*/ 166687 h 647700"/>
              <a:gd name="connsiteX25" fmla="*/ 121444 w 195263"/>
              <a:gd name="connsiteY25" fmla="*/ 152400 h 647700"/>
              <a:gd name="connsiteX26" fmla="*/ 133350 w 195263"/>
              <a:gd name="connsiteY26" fmla="*/ 130969 h 647700"/>
              <a:gd name="connsiteX27" fmla="*/ 138113 w 195263"/>
              <a:gd name="connsiteY27" fmla="*/ 123825 h 647700"/>
              <a:gd name="connsiteX28" fmla="*/ 142875 w 195263"/>
              <a:gd name="connsiteY28" fmla="*/ 109537 h 647700"/>
              <a:gd name="connsiteX29" fmla="*/ 147638 w 195263"/>
              <a:gd name="connsiteY29" fmla="*/ 90487 h 647700"/>
              <a:gd name="connsiteX30" fmla="*/ 157163 w 195263"/>
              <a:gd name="connsiteY30" fmla="*/ 76200 h 647700"/>
              <a:gd name="connsiteX31" fmla="*/ 161925 w 195263"/>
              <a:gd name="connsiteY31" fmla="*/ 69056 h 647700"/>
              <a:gd name="connsiteX32" fmla="*/ 166688 w 195263"/>
              <a:gd name="connsiteY32" fmla="*/ 50006 h 647700"/>
              <a:gd name="connsiteX33" fmla="*/ 176213 w 195263"/>
              <a:gd name="connsiteY33" fmla="*/ 35719 h 647700"/>
              <a:gd name="connsiteX34" fmla="*/ 178594 w 195263"/>
              <a:gd name="connsiteY34" fmla="*/ 28575 h 647700"/>
              <a:gd name="connsiteX35" fmla="*/ 188119 w 195263"/>
              <a:gd name="connsiteY35" fmla="*/ 14287 h 647700"/>
              <a:gd name="connsiteX36" fmla="*/ 190500 w 195263"/>
              <a:gd name="connsiteY36" fmla="*/ 7144 h 647700"/>
              <a:gd name="connsiteX37" fmla="*/ 195263 w 195263"/>
              <a:gd name="connsiteY37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5263" h="647700">
                <a:moveTo>
                  <a:pt x="0" y="647700"/>
                </a:moveTo>
                <a:cubicBezTo>
                  <a:pt x="794" y="643731"/>
                  <a:pt x="1317" y="639699"/>
                  <a:pt x="2382" y="635794"/>
                </a:cubicBezTo>
                <a:cubicBezTo>
                  <a:pt x="3703" y="630951"/>
                  <a:pt x="7144" y="621506"/>
                  <a:pt x="7144" y="621506"/>
                </a:cubicBezTo>
                <a:cubicBezTo>
                  <a:pt x="9139" y="607542"/>
                  <a:pt x="9693" y="599572"/>
                  <a:pt x="14288" y="585787"/>
                </a:cubicBezTo>
                <a:lnTo>
                  <a:pt x="19050" y="571500"/>
                </a:lnTo>
                <a:lnTo>
                  <a:pt x="21432" y="564356"/>
                </a:lnTo>
                <a:cubicBezTo>
                  <a:pt x="22226" y="552450"/>
                  <a:pt x="22822" y="540529"/>
                  <a:pt x="23813" y="528637"/>
                </a:cubicBezTo>
                <a:cubicBezTo>
                  <a:pt x="24410" y="521474"/>
                  <a:pt x="25597" y="514369"/>
                  <a:pt x="26194" y="507206"/>
                </a:cubicBezTo>
                <a:cubicBezTo>
                  <a:pt x="27185" y="495314"/>
                  <a:pt x="27444" y="483366"/>
                  <a:pt x="28575" y="471487"/>
                </a:cubicBezTo>
                <a:cubicBezTo>
                  <a:pt x="29033" y="466681"/>
                  <a:pt x="30393" y="461995"/>
                  <a:pt x="30957" y="457200"/>
                </a:cubicBezTo>
                <a:cubicBezTo>
                  <a:pt x="31981" y="448493"/>
                  <a:pt x="32251" y="439706"/>
                  <a:pt x="33338" y="431006"/>
                </a:cubicBezTo>
                <a:cubicBezTo>
                  <a:pt x="33823" y="427123"/>
                  <a:pt x="36789" y="413944"/>
                  <a:pt x="38100" y="409575"/>
                </a:cubicBezTo>
                <a:cubicBezTo>
                  <a:pt x="39543" y="404766"/>
                  <a:pt x="41275" y="400050"/>
                  <a:pt x="42863" y="395287"/>
                </a:cubicBezTo>
                <a:lnTo>
                  <a:pt x="45244" y="388144"/>
                </a:lnTo>
                <a:cubicBezTo>
                  <a:pt x="46038" y="383381"/>
                  <a:pt x="46454" y="378540"/>
                  <a:pt x="47625" y="373856"/>
                </a:cubicBezTo>
                <a:cubicBezTo>
                  <a:pt x="48843" y="368986"/>
                  <a:pt x="52388" y="359569"/>
                  <a:pt x="52388" y="359569"/>
                </a:cubicBezTo>
                <a:cubicBezTo>
                  <a:pt x="53265" y="353429"/>
                  <a:pt x="53826" y="342405"/>
                  <a:pt x="57150" y="335756"/>
                </a:cubicBezTo>
                <a:cubicBezTo>
                  <a:pt x="58430" y="333196"/>
                  <a:pt x="60325" y="330993"/>
                  <a:pt x="61913" y="328612"/>
                </a:cubicBezTo>
                <a:lnTo>
                  <a:pt x="83344" y="264319"/>
                </a:lnTo>
                <a:lnTo>
                  <a:pt x="90488" y="242887"/>
                </a:lnTo>
                <a:cubicBezTo>
                  <a:pt x="91282" y="240506"/>
                  <a:pt x="91477" y="237832"/>
                  <a:pt x="92869" y="235744"/>
                </a:cubicBezTo>
                <a:lnTo>
                  <a:pt x="97632" y="228600"/>
                </a:lnTo>
                <a:cubicBezTo>
                  <a:pt x="103299" y="211597"/>
                  <a:pt x="98217" y="217096"/>
                  <a:pt x="109538" y="209550"/>
                </a:cubicBezTo>
                <a:cubicBezTo>
                  <a:pt x="110332" y="200025"/>
                  <a:pt x="110348" y="190403"/>
                  <a:pt x="111919" y="180975"/>
                </a:cubicBezTo>
                <a:cubicBezTo>
                  <a:pt x="112744" y="176023"/>
                  <a:pt x="115094" y="171450"/>
                  <a:pt x="116682" y="166687"/>
                </a:cubicBezTo>
                <a:lnTo>
                  <a:pt x="121444" y="152400"/>
                </a:lnTo>
                <a:cubicBezTo>
                  <a:pt x="125635" y="139826"/>
                  <a:pt x="122433" y="147344"/>
                  <a:pt x="133350" y="130969"/>
                </a:cubicBezTo>
                <a:lnTo>
                  <a:pt x="138113" y="123825"/>
                </a:lnTo>
                <a:cubicBezTo>
                  <a:pt x="139700" y="119062"/>
                  <a:pt x="141890" y="114460"/>
                  <a:pt x="142875" y="109537"/>
                </a:cubicBezTo>
                <a:cubicBezTo>
                  <a:pt x="143534" y="106243"/>
                  <a:pt x="145351" y="94603"/>
                  <a:pt x="147638" y="90487"/>
                </a:cubicBezTo>
                <a:cubicBezTo>
                  <a:pt x="150418" y="85484"/>
                  <a:pt x="153988" y="80962"/>
                  <a:pt x="157163" y="76200"/>
                </a:cubicBezTo>
                <a:lnTo>
                  <a:pt x="161925" y="69056"/>
                </a:lnTo>
                <a:cubicBezTo>
                  <a:pt x="162584" y="65762"/>
                  <a:pt x="164401" y="54122"/>
                  <a:pt x="166688" y="50006"/>
                </a:cubicBezTo>
                <a:cubicBezTo>
                  <a:pt x="169468" y="45003"/>
                  <a:pt x="176213" y="35719"/>
                  <a:pt x="176213" y="35719"/>
                </a:cubicBezTo>
                <a:cubicBezTo>
                  <a:pt x="177007" y="33338"/>
                  <a:pt x="177375" y="30769"/>
                  <a:pt x="178594" y="28575"/>
                </a:cubicBezTo>
                <a:cubicBezTo>
                  <a:pt x="181374" y="23571"/>
                  <a:pt x="186309" y="19717"/>
                  <a:pt x="188119" y="14287"/>
                </a:cubicBezTo>
                <a:cubicBezTo>
                  <a:pt x="188913" y="11906"/>
                  <a:pt x="189378" y="9389"/>
                  <a:pt x="190500" y="7144"/>
                </a:cubicBezTo>
                <a:cubicBezTo>
                  <a:pt x="191780" y="4584"/>
                  <a:pt x="195263" y="0"/>
                  <a:pt x="19526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Frihandsfigur 42"/>
          <p:cNvSpPr/>
          <p:nvPr/>
        </p:nvSpPr>
        <p:spPr>
          <a:xfrm>
            <a:off x="1843088" y="3800475"/>
            <a:ext cx="468135" cy="414338"/>
          </a:xfrm>
          <a:custGeom>
            <a:avLst/>
            <a:gdLst>
              <a:gd name="connsiteX0" fmla="*/ 0 w 468135"/>
              <a:gd name="connsiteY0" fmla="*/ 414338 h 414338"/>
              <a:gd name="connsiteX1" fmla="*/ 11906 w 468135"/>
              <a:gd name="connsiteY1" fmla="*/ 404813 h 414338"/>
              <a:gd name="connsiteX2" fmla="*/ 19050 w 468135"/>
              <a:gd name="connsiteY2" fmla="*/ 402431 h 414338"/>
              <a:gd name="connsiteX3" fmla="*/ 23812 w 468135"/>
              <a:gd name="connsiteY3" fmla="*/ 388144 h 414338"/>
              <a:gd name="connsiteX4" fmla="*/ 26193 w 468135"/>
              <a:gd name="connsiteY4" fmla="*/ 381000 h 414338"/>
              <a:gd name="connsiteX5" fmla="*/ 30956 w 468135"/>
              <a:gd name="connsiteY5" fmla="*/ 373856 h 414338"/>
              <a:gd name="connsiteX6" fmla="*/ 45243 w 468135"/>
              <a:gd name="connsiteY6" fmla="*/ 369094 h 414338"/>
              <a:gd name="connsiteX7" fmla="*/ 52387 w 468135"/>
              <a:gd name="connsiteY7" fmla="*/ 364331 h 414338"/>
              <a:gd name="connsiteX8" fmla="*/ 64293 w 468135"/>
              <a:gd name="connsiteY8" fmla="*/ 345281 h 414338"/>
              <a:gd name="connsiteX9" fmla="*/ 76200 w 468135"/>
              <a:gd name="connsiteY9" fmla="*/ 333375 h 414338"/>
              <a:gd name="connsiteX10" fmla="*/ 80962 w 468135"/>
              <a:gd name="connsiteY10" fmla="*/ 326231 h 414338"/>
              <a:gd name="connsiteX11" fmla="*/ 88106 w 468135"/>
              <a:gd name="connsiteY11" fmla="*/ 323850 h 414338"/>
              <a:gd name="connsiteX12" fmla="*/ 102393 w 468135"/>
              <a:gd name="connsiteY12" fmla="*/ 316706 h 414338"/>
              <a:gd name="connsiteX13" fmla="*/ 111918 w 468135"/>
              <a:gd name="connsiteY13" fmla="*/ 307181 h 414338"/>
              <a:gd name="connsiteX14" fmla="*/ 133350 w 468135"/>
              <a:gd name="connsiteY14" fmla="*/ 295275 h 414338"/>
              <a:gd name="connsiteX15" fmla="*/ 145256 w 468135"/>
              <a:gd name="connsiteY15" fmla="*/ 280988 h 414338"/>
              <a:gd name="connsiteX16" fmla="*/ 152400 w 468135"/>
              <a:gd name="connsiteY16" fmla="*/ 273844 h 414338"/>
              <a:gd name="connsiteX17" fmla="*/ 154781 w 468135"/>
              <a:gd name="connsiteY17" fmla="*/ 264319 h 414338"/>
              <a:gd name="connsiteX18" fmla="*/ 169068 w 468135"/>
              <a:gd name="connsiteY18" fmla="*/ 254794 h 414338"/>
              <a:gd name="connsiteX19" fmla="*/ 183356 w 468135"/>
              <a:gd name="connsiteY19" fmla="*/ 226219 h 414338"/>
              <a:gd name="connsiteX20" fmla="*/ 195262 w 468135"/>
              <a:gd name="connsiteY20" fmla="*/ 223838 h 414338"/>
              <a:gd name="connsiteX21" fmla="*/ 202406 w 468135"/>
              <a:gd name="connsiteY21" fmla="*/ 219075 h 414338"/>
              <a:gd name="connsiteX22" fmla="*/ 211931 w 468135"/>
              <a:gd name="connsiteY22" fmla="*/ 204788 h 414338"/>
              <a:gd name="connsiteX23" fmla="*/ 214312 w 468135"/>
              <a:gd name="connsiteY23" fmla="*/ 197644 h 414338"/>
              <a:gd name="connsiteX24" fmla="*/ 221456 w 468135"/>
              <a:gd name="connsiteY24" fmla="*/ 195263 h 414338"/>
              <a:gd name="connsiteX25" fmla="*/ 226218 w 468135"/>
              <a:gd name="connsiteY25" fmla="*/ 180975 h 414338"/>
              <a:gd name="connsiteX26" fmla="*/ 247650 w 468135"/>
              <a:gd name="connsiteY26" fmla="*/ 164306 h 414338"/>
              <a:gd name="connsiteX27" fmla="*/ 261937 w 468135"/>
              <a:gd name="connsiteY27" fmla="*/ 154781 h 414338"/>
              <a:gd name="connsiteX28" fmla="*/ 269081 w 468135"/>
              <a:gd name="connsiteY28" fmla="*/ 150019 h 414338"/>
              <a:gd name="connsiteX29" fmla="*/ 280987 w 468135"/>
              <a:gd name="connsiteY29" fmla="*/ 130969 h 414338"/>
              <a:gd name="connsiteX30" fmla="*/ 295275 w 468135"/>
              <a:gd name="connsiteY30" fmla="*/ 126206 h 414338"/>
              <a:gd name="connsiteX31" fmla="*/ 307181 w 468135"/>
              <a:gd name="connsiteY31" fmla="*/ 116681 h 414338"/>
              <a:gd name="connsiteX32" fmla="*/ 319087 w 468135"/>
              <a:gd name="connsiteY32" fmla="*/ 107156 h 414338"/>
              <a:gd name="connsiteX33" fmla="*/ 321468 w 468135"/>
              <a:gd name="connsiteY33" fmla="*/ 100013 h 414338"/>
              <a:gd name="connsiteX34" fmla="*/ 342900 w 468135"/>
              <a:gd name="connsiteY34" fmla="*/ 88106 h 414338"/>
              <a:gd name="connsiteX35" fmla="*/ 357187 w 468135"/>
              <a:gd name="connsiteY35" fmla="*/ 85725 h 414338"/>
              <a:gd name="connsiteX36" fmla="*/ 364331 w 468135"/>
              <a:gd name="connsiteY36" fmla="*/ 83344 h 414338"/>
              <a:gd name="connsiteX37" fmla="*/ 369093 w 468135"/>
              <a:gd name="connsiteY37" fmla="*/ 76200 h 414338"/>
              <a:gd name="connsiteX38" fmla="*/ 381000 w 468135"/>
              <a:gd name="connsiteY38" fmla="*/ 73819 h 414338"/>
              <a:gd name="connsiteX39" fmla="*/ 397668 w 468135"/>
              <a:gd name="connsiteY39" fmla="*/ 71438 h 414338"/>
              <a:gd name="connsiteX40" fmla="*/ 402431 w 468135"/>
              <a:gd name="connsiteY40" fmla="*/ 64294 h 414338"/>
              <a:gd name="connsiteX41" fmla="*/ 409575 w 468135"/>
              <a:gd name="connsiteY41" fmla="*/ 59531 h 414338"/>
              <a:gd name="connsiteX42" fmla="*/ 426243 w 468135"/>
              <a:gd name="connsiteY42" fmla="*/ 38100 h 414338"/>
              <a:gd name="connsiteX43" fmla="*/ 440531 w 468135"/>
              <a:gd name="connsiteY43" fmla="*/ 33338 h 414338"/>
              <a:gd name="connsiteX44" fmla="*/ 457200 w 468135"/>
              <a:gd name="connsiteY44" fmla="*/ 28575 h 414338"/>
              <a:gd name="connsiteX45" fmla="*/ 466725 w 468135"/>
              <a:gd name="connsiteY45" fmla="*/ 14288 h 414338"/>
              <a:gd name="connsiteX46" fmla="*/ 452437 w 468135"/>
              <a:gd name="connsiteY46" fmla="*/ 9525 h 414338"/>
              <a:gd name="connsiteX47" fmla="*/ 445293 w 468135"/>
              <a:gd name="connsiteY47" fmla="*/ 7144 h 414338"/>
              <a:gd name="connsiteX48" fmla="*/ 445293 w 468135"/>
              <a:gd name="connsiteY48" fmla="*/ 0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135" h="414338">
                <a:moveTo>
                  <a:pt x="0" y="414338"/>
                </a:moveTo>
                <a:cubicBezTo>
                  <a:pt x="3969" y="411163"/>
                  <a:pt x="7596" y="407507"/>
                  <a:pt x="11906" y="404813"/>
                </a:cubicBezTo>
                <a:cubicBezTo>
                  <a:pt x="14035" y="403483"/>
                  <a:pt x="17591" y="404474"/>
                  <a:pt x="19050" y="402431"/>
                </a:cubicBezTo>
                <a:cubicBezTo>
                  <a:pt x="21968" y="398346"/>
                  <a:pt x="22225" y="392906"/>
                  <a:pt x="23812" y="388144"/>
                </a:cubicBezTo>
                <a:cubicBezTo>
                  <a:pt x="24606" y="385763"/>
                  <a:pt x="24801" y="383088"/>
                  <a:pt x="26193" y="381000"/>
                </a:cubicBezTo>
                <a:cubicBezTo>
                  <a:pt x="27781" y="378619"/>
                  <a:pt x="28529" y="375373"/>
                  <a:pt x="30956" y="373856"/>
                </a:cubicBezTo>
                <a:cubicBezTo>
                  <a:pt x="35213" y="371195"/>
                  <a:pt x="45243" y="369094"/>
                  <a:pt x="45243" y="369094"/>
                </a:cubicBezTo>
                <a:cubicBezTo>
                  <a:pt x="47624" y="367506"/>
                  <a:pt x="50870" y="366758"/>
                  <a:pt x="52387" y="364331"/>
                </a:cubicBezTo>
                <a:cubicBezTo>
                  <a:pt x="66557" y="341660"/>
                  <a:pt x="48126" y="356061"/>
                  <a:pt x="64293" y="345281"/>
                </a:cubicBezTo>
                <a:cubicBezTo>
                  <a:pt x="76999" y="326226"/>
                  <a:pt x="60319" y="349257"/>
                  <a:pt x="76200" y="333375"/>
                </a:cubicBezTo>
                <a:cubicBezTo>
                  <a:pt x="78224" y="331351"/>
                  <a:pt x="78727" y="328019"/>
                  <a:pt x="80962" y="326231"/>
                </a:cubicBezTo>
                <a:cubicBezTo>
                  <a:pt x="82922" y="324663"/>
                  <a:pt x="85861" y="324972"/>
                  <a:pt x="88106" y="323850"/>
                </a:cubicBezTo>
                <a:cubicBezTo>
                  <a:pt x="106581" y="314614"/>
                  <a:pt x="84429" y="322696"/>
                  <a:pt x="102393" y="316706"/>
                </a:cubicBezTo>
                <a:cubicBezTo>
                  <a:pt x="106435" y="304585"/>
                  <a:pt x="101528" y="312954"/>
                  <a:pt x="111918" y="307181"/>
                </a:cubicBezTo>
                <a:cubicBezTo>
                  <a:pt x="136475" y="293537"/>
                  <a:pt x="117188" y="300661"/>
                  <a:pt x="133350" y="295275"/>
                </a:cubicBezTo>
                <a:cubicBezTo>
                  <a:pt x="154228" y="274394"/>
                  <a:pt x="128672" y="300887"/>
                  <a:pt x="145256" y="280988"/>
                </a:cubicBezTo>
                <a:cubicBezTo>
                  <a:pt x="147412" y="278401"/>
                  <a:pt x="150019" y="276225"/>
                  <a:pt x="152400" y="273844"/>
                </a:cubicBezTo>
                <a:cubicBezTo>
                  <a:pt x="153194" y="270669"/>
                  <a:pt x="152626" y="266782"/>
                  <a:pt x="154781" y="264319"/>
                </a:cubicBezTo>
                <a:cubicBezTo>
                  <a:pt x="158550" y="260011"/>
                  <a:pt x="169068" y="254794"/>
                  <a:pt x="169068" y="254794"/>
                </a:cubicBezTo>
                <a:cubicBezTo>
                  <a:pt x="170628" y="250115"/>
                  <a:pt x="176762" y="227538"/>
                  <a:pt x="183356" y="226219"/>
                </a:cubicBezTo>
                <a:lnTo>
                  <a:pt x="195262" y="223838"/>
                </a:lnTo>
                <a:cubicBezTo>
                  <a:pt x="197643" y="222250"/>
                  <a:pt x="200521" y="221229"/>
                  <a:pt x="202406" y="219075"/>
                </a:cubicBezTo>
                <a:cubicBezTo>
                  <a:pt x="206175" y="214768"/>
                  <a:pt x="211931" y="204788"/>
                  <a:pt x="211931" y="204788"/>
                </a:cubicBezTo>
                <a:cubicBezTo>
                  <a:pt x="212725" y="202407"/>
                  <a:pt x="212537" y="199419"/>
                  <a:pt x="214312" y="197644"/>
                </a:cubicBezTo>
                <a:cubicBezTo>
                  <a:pt x="216087" y="195869"/>
                  <a:pt x="219997" y="197306"/>
                  <a:pt x="221456" y="195263"/>
                </a:cubicBezTo>
                <a:cubicBezTo>
                  <a:pt x="224374" y="191178"/>
                  <a:pt x="222668" y="184525"/>
                  <a:pt x="226218" y="180975"/>
                </a:cubicBezTo>
                <a:cubicBezTo>
                  <a:pt x="237410" y="169783"/>
                  <a:pt x="230559" y="175699"/>
                  <a:pt x="247650" y="164306"/>
                </a:cubicBezTo>
                <a:lnTo>
                  <a:pt x="261937" y="154781"/>
                </a:lnTo>
                <a:lnTo>
                  <a:pt x="269081" y="150019"/>
                </a:lnTo>
                <a:cubicBezTo>
                  <a:pt x="273022" y="138195"/>
                  <a:pt x="270650" y="135563"/>
                  <a:pt x="280987" y="130969"/>
                </a:cubicBezTo>
                <a:cubicBezTo>
                  <a:pt x="285575" y="128930"/>
                  <a:pt x="295275" y="126206"/>
                  <a:pt x="295275" y="126206"/>
                </a:cubicBezTo>
                <a:cubicBezTo>
                  <a:pt x="308921" y="105737"/>
                  <a:pt x="290751" y="129825"/>
                  <a:pt x="307181" y="116681"/>
                </a:cubicBezTo>
                <a:cubicBezTo>
                  <a:pt x="322568" y="104371"/>
                  <a:pt x="301129" y="113144"/>
                  <a:pt x="319087" y="107156"/>
                </a:cubicBezTo>
                <a:cubicBezTo>
                  <a:pt x="319881" y="104775"/>
                  <a:pt x="319693" y="101788"/>
                  <a:pt x="321468" y="100013"/>
                </a:cubicBezTo>
                <a:cubicBezTo>
                  <a:pt x="326727" y="94754"/>
                  <a:pt x="335201" y="89817"/>
                  <a:pt x="342900" y="88106"/>
                </a:cubicBezTo>
                <a:cubicBezTo>
                  <a:pt x="347613" y="87059"/>
                  <a:pt x="352474" y="86772"/>
                  <a:pt x="357187" y="85725"/>
                </a:cubicBezTo>
                <a:cubicBezTo>
                  <a:pt x="359637" y="85181"/>
                  <a:pt x="361950" y="84138"/>
                  <a:pt x="364331" y="83344"/>
                </a:cubicBezTo>
                <a:cubicBezTo>
                  <a:pt x="365918" y="80963"/>
                  <a:pt x="366608" y="77620"/>
                  <a:pt x="369093" y="76200"/>
                </a:cubicBezTo>
                <a:cubicBezTo>
                  <a:pt x="372607" y="74192"/>
                  <a:pt x="377007" y="74484"/>
                  <a:pt x="381000" y="73819"/>
                </a:cubicBezTo>
                <a:cubicBezTo>
                  <a:pt x="386536" y="72896"/>
                  <a:pt x="392112" y="72232"/>
                  <a:pt x="397668" y="71438"/>
                </a:cubicBezTo>
                <a:cubicBezTo>
                  <a:pt x="399256" y="69057"/>
                  <a:pt x="400407" y="66318"/>
                  <a:pt x="402431" y="64294"/>
                </a:cubicBezTo>
                <a:cubicBezTo>
                  <a:pt x="404455" y="62270"/>
                  <a:pt x="407690" y="61685"/>
                  <a:pt x="409575" y="59531"/>
                </a:cubicBezTo>
                <a:cubicBezTo>
                  <a:pt x="413497" y="55048"/>
                  <a:pt x="419448" y="41875"/>
                  <a:pt x="426243" y="38100"/>
                </a:cubicBezTo>
                <a:cubicBezTo>
                  <a:pt x="430631" y="35662"/>
                  <a:pt x="435661" y="34556"/>
                  <a:pt x="440531" y="33338"/>
                </a:cubicBezTo>
                <a:cubicBezTo>
                  <a:pt x="452491" y="30347"/>
                  <a:pt x="446951" y="31991"/>
                  <a:pt x="457200" y="28575"/>
                </a:cubicBezTo>
                <a:cubicBezTo>
                  <a:pt x="460375" y="23813"/>
                  <a:pt x="472155" y="16098"/>
                  <a:pt x="466725" y="14288"/>
                </a:cubicBezTo>
                <a:lnTo>
                  <a:pt x="452437" y="9525"/>
                </a:lnTo>
                <a:cubicBezTo>
                  <a:pt x="450056" y="8731"/>
                  <a:pt x="445293" y="9654"/>
                  <a:pt x="445293" y="7144"/>
                </a:cubicBezTo>
                <a:lnTo>
                  <a:pt x="445293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Frihandsfigur 43"/>
          <p:cNvSpPr/>
          <p:nvPr/>
        </p:nvSpPr>
        <p:spPr>
          <a:xfrm>
            <a:off x="2059781" y="3462338"/>
            <a:ext cx="242888" cy="347662"/>
          </a:xfrm>
          <a:custGeom>
            <a:avLst/>
            <a:gdLst>
              <a:gd name="connsiteX0" fmla="*/ 0 w 242888"/>
              <a:gd name="connsiteY0" fmla="*/ 0 h 347662"/>
              <a:gd name="connsiteX1" fmla="*/ 16669 w 242888"/>
              <a:gd name="connsiteY1" fmla="*/ 2381 h 347662"/>
              <a:gd name="connsiteX2" fmla="*/ 19050 w 242888"/>
              <a:gd name="connsiteY2" fmla="*/ 11906 h 347662"/>
              <a:gd name="connsiteX3" fmla="*/ 26194 w 242888"/>
              <a:gd name="connsiteY3" fmla="*/ 16668 h 347662"/>
              <a:gd name="connsiteX4" fmla="*/ 35719 w 242888"/>
              <a:gd name="connsiteY4" fmla="*/ 38100 h 347662"/>
              <a:gd name="connsiteX5" fmla="*/ 38100 w 242888"/>
              <a:gd name="connsiteY5" fmla="*/ 45243 h 347662"/>
              <a:gd name="connsiteX6" fmla="*/ 52388 w 242888"/>
              <a:gd name="connsiteY6" fmla="*/ 57150 h 347662"/>
              <a:gd name="connsiteX7" fmla="*/ 57150 w 242888"/>
              <a:gd name="connsiteY7" fmla="*/ 71437 h 347662"/>
              <a:gd name="connsiteX8" fmla="*/ 59532 w 242888"/>
              <a:gd name="connsiteY8" fmla="*/ 78581 h 347662"/>
              <a:gd name="connsiteX9" fmla="*/ 71438 w 242888"/>
              <a:gd name="connsiteY9" fmla="*/ 100012 h 347662"/>
              <a:gd name="connsiteX10" fmla="*/ 85725 w 242888"/>
              <a:gd name="connsiteY10" fmla="*/ 109537 h 347662"/>
              <a:gd name="connsiteX11" fmla="*/ 92869 w 242888"/>
              <a:gd name="connsiteY11" fmla="*/ 114300 h 347662"/>
              <a:gd name="connsiteX12" fmla="*/ 100013 w 242888"/>
              <a:gd name="connsiteY12" fmla="*/ 128587 h 347662"/>
              <a:gd name="connsiteX13" fmla="*/ 104775 w 242888"/>
              <a:gd name="connsiteY13" fmla="*/ 135731 h 347662"/>
              <a:gd name="connsiteX14" fmla="*/ 111919 w 242888"/>
              <a:gd name="connsiteY14" fmla="*/ 159543 h 347662"/>
              <a:gd name="connsiteX15" fmla="*/ 114300 w 242888"/>
              <a:gd name="connsiteY15" fmla="*/ 176212 h 347662"/>
              <a:gd name="connsiteX16" fmla="*/ 116682 w 242888"/>
              <a:gd name="connsiteY16" fmla="*/ 195262 h 347662"/>
              <a:gd name="connsiteX17" fmla="*/ 130969 w 242888"/>
              <a:gd name="connsiteY17" fmla="*/ 200025 h 347662"/>
              <a:gd name="connsiteX18" fmla="*/ 138113 w 242888"/>
              <a:gd name="connsiteY18" fmla="*/ 216693 h 347662"/>
              <a:gd name="connsiteX19" fmla="*/ 142875 w 242888"/>
              <a:gd name="connsiteY19" fmla="*/ 230981 h 347662"/>
              <a:gd name="connsiteX20" fmla="*/ 150019 w 242888"/>
              <a:gd name="connsiteY20" fmla="*/ 238125 h 347662"/>
              <a:gd name="connsiteX21" fmla="*/ 161925 w 242888"/>
              <a:gd name="connsiteY21" fmla="*/ 247650 h 347662"/>
              <a:gd name="connsiteX22" fmla="*/ 180975 w 242888"/>
              <a:gd name="connsiteY22" fmla="*/ 266700 h 347662"/>
              <a:gd name="connsiteX23" fmla="*/ 188119 w 242888"/>
              <a:gd name="connsiteY23" fmla="*/ 269081 h 347662"/>
              <a:gd name="connsiteX24" fmla="*/ 195263 w 242888"/>
              <a:gd name="connsiteY24" fmla="*/ 297656 h 347662"/>
              <a:gd name="connsiteX25" fmla="*/ 204788 w 242888"/>
              <a:gd name="connsiteY25" fmla="*/ 311943 h 347662"/>
              <a:gd name="connsiteX26" fmla="*/ 214313 w 242888"/>
              <a:gd name="connsiteY26" fmla="*/ 333375 h 347662"/>
              <a:gd name="connsiteX27" fmla="*/ 216694 w 242888"/>
              <a:gd name="connsiteY27" fmla="*/ 340518 h 347662"/>
              <a:gd name="connsiteX28" fmla="*/ 223838 w 242888"/>
              <a:gd name="connsiteY28" fmla="*/ 342900 h 347662"/>
              <a:gd name="connsiteX29" fmla="*/ 242888 w 242888"/>
              <a:gd name="connsiteY29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2888" h="347662">
                <a:moveTo>
                  <a:pt x="0" y="0"/>
                </a:moveTo>
                <a:cubicBezTo>
                  <a:pt x="5556" y="794"/>
                  <a:pt x="11909" y="-594"/>
                  <a:pt x="16669" y="2381"/>
                </a:cubicBezTo>
                <a:cubicBezTo>
                  <a:pt x="19444" y="4115"/>
                  <a:pt x="17235" y="9183"/>
                  <a:pt x="19050" y="11906"/>
                </a:cubicBezTo>
                <a:cubicBezTo>
                  <a:pt x="20638" y="14287"/>
                  <a:pt x="23813" y="15081"/>
                  <a:pt x="26194" y="16668"/>
                </a:cubicBezTo>
                <a:cubicBezTo>
                  <a:pt x="33742" y="27989"/>
                  <a:pt x="30052" y="21096"/>
                  <a:pt x="35719" y="38100"/>
                </a:cubicBezTo>
                <a:cubicBezTo>
                  <a:pt x="36513" y="40481"/>
                  <a:pt x="36012" y="43851"/>
                  <a:pt x="38100" y="45243"/>
                </a:cubicBezTo>
                <a:cubicBezTo>
                  <a:pt x="48046" y="51874"/>
                  <a:pt x="43220" y="47982"/>
                  <a:pt x="52388" y="57150"/>
                </a:cubicBezTo>
                <a:lnTo>
                  <a:pt x="57150" y="71437"/>
                </a:lnTo>
                <a:lnTo>
                  <a:pt x="59532" y="78581"/>
                </a:lnTo>
                <a:cubicBezTo>
                  <a:pt x="62014" y="86026"/>
                  <a:pt x="64417" y="95331"/>
                  <a:pt x="71438" y="100012"/>
                </a:cubicBezTo>
                <a:lnTo>
                  <a:pt x="85725" y="109537"/>
                </a:lnTo>
                <a:lnTo>
                  <a:pt x="92869" y="114300"/>
                </a:lnTo>
                <a:cubicBezTo>
                  <a:pt x="106509" y="134756"/>
                  <a:pt x="90162" y="108883"/>
                  <a:pt x="100013" y="128587"/>
                </a:cubicBezTo>
                <a:cubicBezTo>
                  <a:pt x="101293" y="131147"/>
                  <a:pt x="103613" y="133116"/>
                  <a:pt x="104775" y="135731"/>
                </a:cubicBezTo>
                <a:cubicBezTo>
                  <a:pt x="106689" y="140037"/>
                  <a:pt x="110853" y="153679"/>
                  <a:pt x="111919" y="159543"/>
                </a:cubicBezTo>
                <a:cubicBezTo>
                  <a:pt x="112923" y="165065"/>
                  <a:pt x="113558" y="170649"/>
                  <a:pt x="114300" y="176212"/>
                </a:cubicBezTo>
                <a:cubicBezTo>
                  <a:pt x="115146" y="182555"/>
                  <a:pt x="113012" y="190019"/>
                  <a:pt x="116682" y="195262"/>
                </a:cubicBezTo>
                <a:cubicBezTo>
                  <a:pt x="119561" y="199375"/>
                  <a:pt x="130969" y="200025"/>
                  <a:pt x="130969" y="200025"/>
                </a:cubicBezTo>
                <a:cubicBezTo>
                  <a:pt x="138525" y="211357"/>
                  <a:pt x="133920" y="202715"/>
                  <a:pt x="138113" y="216693"/>
                </a:cubicBezTo>
                <a:cubicBezTo>
                  <a:pt x="139555" y="221502"/>
                  <a:pt x="139325" y="227431"/>
                  <a:pt x="142875" y="230981"/>
                </a:cubicBezTo>
                <a:cubicBezTo>
                  <a:pt x="145256" y="233362"/>
                  <a:pt x="147863" y="235538"/>
                  <a:pt x="150019" y="238125"/>
                </a:cubicBezTo>
                <a:cubicBezTo>
                  <a:pt x="158304" y="248067"/>
                  <a:pt x="150199" y="243740"/>
                  <a:pt x="161925" y="247650"/>
                </a:cubicBezTo>
                <a:cubicBezTo>
                  <a:pt x="171844" y="262528"/>
                  <a:pt x="167308" y="260842"/>
                  <a:pt x="180975" y="266700"/>
                </a:cubicBezTo>
                <a:cubicBezTo>
                  <a:pt x="183282" y="267689"/>
                  <a:pt x="185738" y="268287"/>
                  <a:pt x="188119" y="269081"/>
                </a:cubicBezTo>
                <a:cubicBezTo>
                  <a:pt x="201165" y="288649"/>
                  <a:pt x="181777" y="257198"/>
                  <a:pt x="195263" y="297656"/>
                </a:cubicBezTo>
                <a:cubicBezTo>
                  <a:pt x="197073" y="303086"/>
                  <a:pt x="204788" y="311943"/>
                  <a:pt x="204788" y="311943"/>
                </a:cubicBezTo>
                <a:cubicBezTo>
                  <a:pt x="210455" y="328946"/>
                  <a:pt x="206765" y="322054"/>
                  <a:pt x="214313" y="333375"/>
                </a:cubicBezTo>
                <a:cubicBezTo>
                  <a:pt x="215107" y="335756"/>
                  <a:pt x="214919" y="338743"/>
                  <a:pt x="216694" y="340518"/>
                </a:cubicBezTo>
                <a:cubicBezTo>
                  <a:pt x="218469" y="342293"/>
                  <a:pt x="221388" y="342355"/>
                  <a:pt x="223838" y="342900"/>
                </a:cubicBezTo>
                <a:cubicBezTo>
                  <a:pt x="243087" y="347178"/>
                  <a:pt x="232626" y="342532"/>
                  <a:pt x="242888" y="34766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Frihandsfigur 44"/>
          <p:cNvSpPr/>
          <p:nvPr/>
        </p:nvSpPr>
        <p:spPr>
          <a:xfrm>
            <a:off x="1797844" y="3481388"/>
            <a:ext cx="185737" cy="661987"/>
          </a:xfrm>
          <a:custGeom>
            <a:avLst/>
            <a:gdLst>
              <a:gd name="connsiteX0" fmla="*/ 185737 w 185737"/>
              <a:gd name="connsiteY0" fmla="*/ 0 h 661987"/>
              <a:gd name="connsiteX1" fmla="*/ 178594 w 185737"/>
              <a:gd name="connsiteY1" fmla="*/ 19050 h 661987"/>
              <a:gd name="connsiteX2" fmla="*/ 154781 w 185737"/>
              <a:gd name="connsiteY2" fmla="*/ 26193 h 661987"/>
              <a:gd name="connsiteX3" fmla="*/ 152400 w 185737"/>
              <a:gd name="connsiteY3" fmla="*/ 33337 h 661987"/>
              <a:gd name="connsiteX4" fmla="*/ 145256 w 185737"/>
              <a:gd name="connsiteY4" fmla="*/ 38100 h 661987"/>
              <a:gd name="connsiteX5" fmla="*/ 111919 w 185737"/>
              <a:gd name="connsiteY5" fmla="*/ 42862 h 661987"/>
              <a:gd name="connsiteX6" fmla="*/ 104775 w 185737"/>
              <a:gd name="connsiteY6" fmla="*/ 45243 h 661987"/>
              <a:gd name="connsiteX7" fmla="*/ 102394 w 185737"/>
              <a:gd name="connsiteY7" fmla="*/ 52387 h 661987"/>
              <a:gd name="connsiteX8" fmla="*/ 97631 w 185737"/>
              <a:gd name="connsiteY8" fmla="*/ 59531 h 661987"/>
              <a:gd name="connsiteX9" fmla="*/ 100012 w 185737"/>
              <a:gd name="connsiteY9" fmla="*/ 111918 h 661987"/>
              <a:gd name="connsiteX10" fmla="*/ 102394 w 185737"/>
              <a:gd name="connsiteY10" fmla="*/ 123825 h 661987"/>
              <a:gd name="connsiteX11" fmla="*/ 104775 w 185737"/>
              <a:gd name="connsiteY11" fmla="*/ 150018 h 661987"/>
              <a:gd name="connsiteX12" fmla="*/ 109537 w 185737"/>
              <a:gd name="connsiteY12" fmla="*/ 164306 h 661987"/>
              <a:gd name="connsiteX13" fmla="*/ 109537 w 185737"/>
              <a:gd name="connsiteY13" fmla="*/ 233362 h 661987"/>
              <a:gd name="connsiteX14" fmla="*/ 102394 w 185737"/>
              <a:gd name="connsiteY14" fmla="*/ 247650 h 661987"/>
              <a:gd name="connsiteX15" fmla="*/ 80962 w 185737"/>
              <a:gd name="connsiteY15" fmla="*/ 257175 h 661987"/>
              <a:gd name="connsiteX16" fmla="*/ 66675 w 185737"/>
              <a:gd name="connsiteY16" fmla="*/ 261937 h 661987"/>
              <a:gd name="connsiteX17" fmla="*/ 57150 w 185737"/>
              <a:gd name="connsiteY17" fmla="*/ 264318 h 661987"/>
              <a:gd name="connsiteX18" fmla="*/ 42862 w 185737"/>
              <a:gd name="connsiteY18" fmla="*/ 269081 h 661987"/>
              <a:gd name="connsiteX19" fmla="*/ 38100 w 185737"/>
              <a:gd name="connsiteY19" fmla="*/ 276225 h 661987"/>
              <a:gd name="connsiteX20" fmla="*/ 30956 w 185737"/>
              <a:gd name="connsiteY20" fmla="*/ 280987 h 661987"/>
              <a:gd name="connsiteX21" fmla="*/ 28575 w 185737"/>
              <a:gd name="connsiteY21" fmla="*/ 288131 h 661987"/>
              <a:gd name="connsiteX22" fmla="*/ 14287 w 185737"/>
              <a:gd name="connsiteY22" fmla="*/ 295275 h 661987"/>
              <a:gd name="connsiteX23" fmla="*/ 4762 w 185737"/>
              <a:gd name="connsiteY23" fmla="*/ 307181 h 661987"/>
              <a:gd name="connsiteX24" fmla="*/ 0 w 185737"/>
              <a:gd name="connsiteY24" fmla="*/ 328612 h 661987"/>
              <a:gd name="connsiteX25" fmla="*/ 2381 w 185737"/>
              <a:gd name="connsiteY25" fmla="*/ 376237 h 661987"/>
              <a:gd name="connsiteX26" fmla="*/ 4762 w 185737"/>
              <a:gd name="connsiteY26" fmla="*/ 385762 h 661987"/>
              <a:gd name="connsiteX27" fmla="*/ 9525 w 185737"/>
              <a:gd name="connsiteY27" fmla="*/ 392906 h 661987"/>
              <a:gd name="connsiteX28" fmla="*/ 11906 w 185737"/>
              <a:gd name="connsiteY28" fmla="*/ 402431 h 661987"/>
              <a:gd name="connsiteX29" fmla="*/ 16669 w 185737"/>
              <a:gd name="connsiteY29" fmla="*/ 419100 h 661987"/>
              <a:gd name="connsiteX30" fmla="*/ 19050 w 185737"/>
              <a:gd name="connsiteY30" fmla="*/ 442912 h 661987"/>
              <a:gd name="connsiteX31" fmla="*/ 23812 w 185737"/>
              <a:gd name="connsiteY31" fmla="*/ 459581 h 661987"/>
              <a:gd name="connsiteX32" fmla="*/ 33337 w 185737"/>
              <a:gd name="connsiteY32" fmla="*/ 485775 h 661987"/>
              <a:gd name="connsiteX33" fmla="*/ 40481 w 185737"/>
              <a:gd name="connsiteY33" fmla="*/ 490537 h 661987"/>
              <a:gd name="connsiteX34" fmla="*/ 45244 w 185737"/>
              <a:gd name="connsiteY34" fmla="*/ 552450 h 661987"/>
              <a:gd name="connsiteX35" fmla="*/ 50006 w 185737"/>
              <a:gd name="connsiteY35" fmla="*/ 573881 h 661987"/>
              <a:gd name="connsiteX36" fmla="*/ 59531 w 185737"/>
              <a:gd name="connsiteY36" fmla="*/ 588168 h 661987"/>
              <a:gd name="connsiteX37" fmla="*/ 69056 w 185737"/>
              <a:gd name="connsiteY37" fmla="*/ 616743 h 661987"/>
              <a:gd name="connsiteX38" fmla="*/ 73819 w 185737"/>
              <a:gd name="connsiteY38" fmla="*/ 631031 h 661987"/>
              <a:gd name="connsiteX39" fmla="*/ 78581 w 185737"/>
              <a:gd name="connsiteY39" fmla="*/ 638175 h 661987"/>
              <a:gd name="connsiteX40" fmla="*/ 80962 w 185737"/>
              <a:gd name="connsiteY40" fmla="*/ 645318 h 661987"/>
              <a:gd name="connsiteX41" fmla="*/ 88106 w 185737"/>
              <a:gd name="connsiteY41" fmla="*/ 647700 h 661987"/>
              <a:gd name="connsiteX42" fmla="*/ 102394 w 185737"/>
              <a:gd name="connsiteY42" fmla="*/ 657225 h 661987"/>
              <a:gd name="connsiteX43" fmla="*/ 109537 w 185737"/>
              <a:gd name="connsiteY43" fmla="*/ 659606 h 661987"/>
              <a:gd name="connsiteX44" fmla="*/ 111919 w 185737"/>
              <a:gd name="connsiteY44" fmla="*/ 661987 h 6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5737" h="661987">
                <a:moveTo>
                  <a:pt x="185737" y="0"/>
                </a:moveTo>
                <a:cubicBezTo>
                  <a:pt x="184777" y="4801"/>
                  <a:pt x="184199" y="15547"/>
                  <a:pt x="178594" y="19050"/>
                </a:cubicBezTo>
                <a:cubicBezTo>
                  <a:pt x="174730" y="21465"/>
                  <a:pt x="160357" y="24799"/>
                  <a:pt x="154781" y="26193"/>
                </a:cubicBezTo>
                <a:cubicBezTo>
                  <a:pt x="153987" y="28574"/>
                  <a:pt x="153968" y="31377"/>
                  <a:pt x="152400" y="33337"/>
                </a:cubicBezTo>
                <a:cubicBezTo>
                  <a:pt x="150612" y="35572"/>
                  <a:pt x="147816" y="36820"/>
                  <a:pt x="145256" y="38100"/>
                </a:cubicBezTo>
                <a:cubicBezTo>
                  <a:pt x="136095" y="42680"/>
                  <a:pt x="118606" y="42254"/>
                  <a:pt x="111919" y="42862"/>
                </a:cubicBezTo>
                <a:cubicBezTo>
                  <a:pt x="109538" y="43656"/>
                  <a:pt x="106550" y="43468"/>
                  <a:pt x="104775" y="45243"/>
                </a:cubicBezTo>
                <a:cubicBezTo>
                  <a:pt x="103000" y="47018"/>
                  <a:pt x="103517" y="50142"/>
                  <a:pt x="102394" y="52387"/>
                </a:cubicBezTo>
                <a:cubicBezTo>
                  <a:pt x="101114" y="54947"/>
                  <a:pt x="99219" y="57150"/>
                  <a:pt x="97631" y="59531"/>
                </a:cubicBezTo>
                <a:cubicBezTo>
                  <a:pt x="98425" y="76993"/>
                  <a:pt x="98721" y="94485"/>
                  <a:pt x="100012" y="111918"/>
                </a:cubicBezTo>
                <a:cubicBezTo>
                  <a:pt x="100311" y="115955"/>
                  <a:pt x="101892" y="119809"/>
                  <a:pt x="102394" y="123825"/>
                </a:cubicBezTo>
                <a:cubicBezTo>
                  <a:pt x="103482" y="132524"/>
                  <a:pt x="103252" y="141384"/>
                  <a:pt x="104775" y="150018"/>
                </a:cubicBezTo>
                <a:cubicBezTo>
                  <a:pt x="105647" y="154962"/>
                  <a:pt x="109537" y="164306"/>
                  <a:pt x="109537" y="164306"/>
                </a:cubicBezTo>
                <a:cubicBezTo>
                  <a:pt x="112184" y="198708"/>
                  <a:pt x="113439" y="196296"/>
                  <a:pt x="109537" y="233362"/>
                </a:cubicBezTo>
                <a:cubicBezTo>
                  <a:pt x="109081" y="237691"/>
                  <a:pt x="105321" y="244723"/>
                  <a:pt x="102394" y="247650"/>
                </a:cubicBezTo>
                <a:cubicBezTo>
                  <a:pt x="96735" y="253309"/>
                  <a:pt x="88032" y="254818"/>
                  <a:pt x="80962" y="257175"/>
                </a:cubicBezTo>
                <a:lnTo>
                  <a:pt x="66675" y="261937"/>
                </a:lnTo>
                <a:cubicBezTo>
                  <a:pt x="63500" y="262731"/>
                  <a:pt x="60285" y="263378"/>
                  <a:pt x="57150" y="264318"/>
                </a:cubicBezTo>
                <a:cubicBezTo>
                  <a:pt x="52341" y="265761"/>
                  <a:pt x="42862" y="269081"/>
                  <a:pt x="42862" y="269081"/>
                </a:cubicBezTo>
                <a:cubicBezTo>
                  <a:pt x="41275" y="271462"/>
                  <a:pt x="40124" y="274201"/>
                  <a:pt x="38100" y="276225"/>
                </a:cubicBezTo>
                <a:cubicBezTo>
                  <a:pt x="36076" y="278249"/>
                  <a:pt x="32744" y="278752"/>
                  <a:pt x="30956" y="280987"/>
                </a:cubicBezTo>
                <a:cubicBezTo>
                  <a:pt x="29388" y="282947"/>
                  <a:pt x="30143" y="286171"/>
                  <a:pt x="28575" y="288131"/>
                </a:cubicBezTo>
                <a:cubicBezTo>
                  <a:pt x="25219" y="292326"/>
                  <a:pt x="18991" y="293706"/>
                  <a:pt x="14287" y="295275"/>
                </a:cubicBezTo>
                <a:cubicBezTo>
                  <a:pt x="8302" y="313230"/>
                  <a:pt x="17072" y="291793"/>
                  <a:pt x="4762" y="307181"/>
                </a:cubicBezTo>
                <a:cubicBezTo>
                  <a:pt x="2294" y="310266"/>
                  <a:pt x="24" y="328466"/>
                  <a:pt x="0" y="328612"/>
                </a:cubicBezTo>
                <a:cubicBezTo>
                  <a:pt x="794" y="344487"/>
                  <a:pt x="1061" y="360397"/>
                  <a:pt x="2381" y="376237"/>
                </a:cubicBezTo>
                <a:cubicBezTo>
                  <a:pt x="2653" y="379498"/>
                  <a:pt x="3473" y="382754"/>
                  <a:pt x="4762" y="385762"/>
                </a:cubicBezTo>
                <a:cubicBezTo>
                  <a:pt x="5889" y="388393"/>
                  <a:pt x="7937" y="390525"/>
                  <a:pt x="9525" y="392906"/>
                </a:cubicBezTo>
                <a:cubicBezTo>
                  <a:pt x="10319" y="396081"/>
                  <a:pt x="11007" y="399284"/>
                  <a:pt x="11906" y="402431"/>
                </a:cubicBezTo>
                <a:cubicBezTo>
                  <a:pt x="18749" y="426385"/>
                  <a:pt x="9209" y="389271"/>
                  <a:pt x="16669" y="419100"/>
                </a:cubicBezTo>
                <a:cubicBezTo>
                  <a:pt x="17463" y="427037"/>
                  <a:pt x="17922" y="435015"/>
                  <a:pt x="19050" y="442912"/>
                </a:cubicBezTo>
                <a:cubicBezTo>
                  <a:pt x="20239" y="451237"/>
                  <a:pt x="21777" y="452120"/>
                  <a:pt x="23812" y="459581"/>
                </a:cubicBezTo>
                <a:cubicBezTo>
                  <a:pt x="26350" y="468887"/>
                  <a:pt x="26221" y="478659"/>
                  <a:pt x="33337" y="485775"/>
                </a:cubicBezTo>
                <a:cubicBezTo>
                  <a:pt x="35361" y="487799"/>
                  <a:pt x="38100" y="488950"/>
                  <a:pt x="40481" y="490537"/>
                </a:cubicBezTo>
                <a:cubicBezTo>
                  <a:pt x="48893" y="515776"/>
                  <a:pt x="40913" y="489651"/>
                  <a:pt x="45244" y="552450"/>
                </a:cubicBezTo>
                <a:cubicBezTo>
                  <a:pt x="45458" y="555547"/>
                  <a:pt x="47440" y="569262"/>
                  <a:pt x="50006" y="573881"/>
                </a:cubicBezTo>
                <a:cubicBezTo>
                  <a:pt x="52786" y="578884"/>
                  <a:pt x="59531" y="588168"/>
                  <a:pt x="59531" y="588168"/>
                </a:cubicBezTo>
                <a:lnTo>
                  <a:pt x="69056" y="616743"/>
                </a:lnTo>
                <a:cubicBezTo>
                  <a:pt x="69058" y="616748"/>
                  <a:pt x="73816" y="631027"/>
                  <a:pt x="73819" y="631031"/>
                </a:cubicBezTo>
                <a:cubicBezTo>
                  <a:pt x="75406" y="633412"/>
                  <a:pt x="77301" y="635615"/>
                  <a:pt x="78581" y="638175"/>
                </a:cubicBezTo>
                <a:cubicBezTo>
                  <a:pt x="79703" y="640420"/>
                  <a:pt x="79187" y="643543"/>
                  <a:pt x="80962" y="645318"/>
                </a:cubicBezTo>
                <a:cubicBezTo>
                  <a:pt x="82737" y="647093"/>
                  <a:pt x="85912" y="646481"/>
                  <a:pt x="88106" y="647700"/>
                </a:cubicBezTo>
                <a:cubicBezTo>
                  <a:pt x="93110" y="650480"/>
                  <a:pt x="96964" y="655415"/>
                  <a:pt x="102394" y="657225"/>
                </a:cubicBezTo>
                <a:cubicBezTo>
                  <a:pt x="104775" y="658019"/>
                  <a:pt x="107292" y="658484"/>
                  <a:pt x="109537" y="659606"/>
                </a:cubicBezTo>
                <a:cubicBezTo>
                  <a:pt x="110541" y="660108"/>
                  <a:pt x="111125" y="661193"/>
                  <a:pt x="111919" y="6619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Frihandsfigur 45"/>
          <p:cNvSpPr/>
          <p:nvPr/>
        </p:nvSpPr>
        <p:spPr>
          <a:xfrm>
            <a:off x="1433513" y="3819525"/>
            <a:ext cx="352425" cy="545306"/>
          </a:xfrm>
          <a:custGeom>
            <a:avLst/>
            <a:gdLst>
              <a:gd name="connsiteX0" fmla="*/ 352425 w 352425"/>
              <a:gd name="connsiteY0" fmla="*/ 0 h 545306"/>
              <a:gd name="connsiteX1" fmla="*/ 330993 w 352425"/>
              <a:gd name="connsiteY1" fmla="*/ 4763 h 545306"/>
              <a:gd name="connsiteX2" fmla="*/ 323850 w 352425"/>
              <a:gd name="connsiteY2" fmla="*/ 9525 h 545306"/>
              <a:gd name="connsiteX3" fmla="*/ 319087 w 352425"/>
              <a:gd name="connsiteY3" fmla="*/ 16669 h 545306"/>
              <a:gd name="connsiteX4" fmla="*/ 302418 w 352425"/>
              <a:gd name="connsiteY4" fmla="*/ 19050 h 545306"/>
              <a:gd name="connsiteX5" fmla="*/ 295275 w 352425"/>
              <a:gd name="connsiteY5" fmla="*/ 21431 h 545306"/>
              <a:gd name="connsiteX6" fmla="*/ 292893 w 352425"/>
              <a:gd name="connsiteY6" fmla="*/ 28575 h 545306"/>
              <a:gd name="connsiteX7" fmla="*/ 285750 w 352425"/>
              <a:gd name="connsiteY7" fmla="*/ 30956 h 545306"/>
              <a:gd name="connsiteX8" fmla="*/ 278606 w 352425"/>
              <a:gd name="connsiteY8" fmla="*/ 38100 h 545306"/>
              <a:gd name="connsiteX9" fmla="*/ 273843 w 352425"/>
              <a:gd name="connsiteY9" fmla="*/ 45244 h 545306"/>
              <a:gd name="connsiteX10" fmla="*/ 259556 w 352425"/>
              <a:gd name="connsiteY10" fmla="*/ 54769 h 545306"/>
              <a:gd name="connsiteX11" fmla="*/ 252412 w 352425"/>
              <a:gd name="connsiteY11" fmla="*/ 59531 h 545306"/>
              <a:gd name="connsiteX12" fmla="*/ 245268 w 352425"/>
              <a:gd name="connsiteY12" fmla="*/ 64294 h 545306"/>
              <a:gd name="connsiteX13" fmla="*/ 238125 w 352425"/>
              <a:gd name="connsiteY13" fmla="*/ 66675 h 545306"/>
              <a:gd name="connsiteX14" fmla="*/ 219075 w 352425"/>
              <a:gd name="connsiteY14" fmla="*/ 78581 h 545306"/>
              <a:gd name="connsiteX15" fmla="*/ 211931 w 352425"/>
              <a:gd name="connsiteY15" fmla="*/ 80963 h 545306"/>
              <a:gd name="connsiteX16" fmla="*/ 207168 w 352425"/>
              <a:gd name="connsiteY16" fmla="*/ 88106 h 545306"/>
              <a:gd name="connsiteX17" fmla="*/ 200025 w 352425"/>
              <a:gd name="connsiteY17" fmla="*/ 92869 h 545306"/>
              <a:gd name="connsiteX18" fmla="*/ 192881 w 352425"/>
              <a:gd name="connsiteY18" fmla="*/ 100013 h 545306"/>
              <a:gd name="connsiteX19" fmla="*/ 185737 w 352425"/>
              <a:gd name="connsiteY19" fmla="*/ 104775 h 545306"/>
              <a:gd name="connsiteX20" fmla="*/ 171450 w 352425"/>
              <a:gd name="connsiteY20" fmla="*/ 114300 h 545306"/>
              <a:gd name="connsiteX21" fmla="*/ 157162 w 352425"/>
              <a:gd name="connsiteY21" fmla="*/ 126206 h 545306"/>
              <a:gd name="connsiteX22" fmla="*/ 152400 w 352425"/>
              <a:gd name="connsiteY22" fmla="*/ 133350 h 545306"/>
              <a:gd name="connsiteX23" fmla="*/ 145256 w 352425"/>
              <a:gd name="connsiteY23" fmla="*/ 138113 h 545306"/>
              <a:gd name="connsiteX24" fmla="*/ 133350 w 352425"/>
              <a:gd name="connsiteY24" fmla="*/ 152400 h 545306"/>
              <a:gd name="connsiteX25" fmla="*/ 126206 w 352425"/>
              <a:gd name="connsiteY25" fmla="*/ 157163 h 545306"/>
              <a:gd name="connsiteX26" fmla="*/ 104775 w 352425"/>
              <a:gd name="connsiteY26" fmla="*/ 173831 h 545306"/>
              <a:gd name="connsiteX27" fmla="*/ 90487 w 352425"/>
              <a:gd name="connsiteY27" fmla="*/ 195263 h 545306"/>
              <a:gd name="connsiteX28" fmla="*/ 85725 w 352425"/>
              <a:gd name="connsiteY28" fmla="*/ 202406 h 545306"/>
              <a:gd name="connsiteX29" fmla="*/ 80962 w 352425"/>
              <a:gd name="connsiteY29" fmla="*/ 209550 h 545306"/>
              <a:gd name="connsiteX30" fmla="*/ 71437 w 352425"/>
              <a:gd name="connsiteY30" fmla="*/ 230981 h 545306"/>
              <a:gd name="connsiteX31" fmla="*/ 69056 w 352425"/>
              <a:gd name="connsiteY31" fmla="*/ 240506 h 545306"/>
              <a:gd name="connsiteX32" fmla="*/ 64293 w 352425"/>
              <a:gd name="connsiteY32" fmla="*/ 254794 h 545306"/>
              <a:gd name="connsiteX33" fmla="*/ 61912 w 352425"/>
              <a:gd name="connsiteY33" fmla="*/ 261938 h 545306"/>
              <a:gd name="connsiteX34" fmla="*/ 57150 w 352425"/>
              <a:gd name="connsiteY34" fmla="*/ 278606 h 545306"/>
              <a:gd name="connsiteX35" fmla="*/ 52387 w 352425"/>
              <a:gd name="connsiteY35" fmla="*/ 285750 h 545306"/>
              <a:gd name="connsiteX36" fmla="*/ 40481 w 352425"/>
              <a:gd name="connsiteY36" fmla="*/ 300038 h 545306"/>
              <a:gd name="connsiteX37" fmla="*/ 35718 w 352425"/>
              <a:gd name="connsiteY37" fmla="*/ 314325 h 545306"/>
              <a:gd name="connsiteX38" fmla="*/ 30956 w 352425"/>
              <a:gd name="connsiteY38" fmla="*/ 347663 h 545306"/>
              <a:gd name="connsiteX39" fmla="*/ 28575 w 352425"/>
              <a:gd name="connsiteY39" fmla="*/ 357188 h 545306"/>
              <a:gd name="connsiteX40" fmla="*/ 19050 w 352425"/>
              <a:gd name="connsiteY40" fmla="*/ 371475 h 545306"/>
              <a:gd name="connsiteX41" fmla="*/ 14287 w 352425"/>
              <a:gd name="connsiteY41" fmla="*/ 378619 h 545306"/>
              <a:gd name="connsiteX42" fmla="*/ 11906 w 352425"/>
              <a:gd name="connsiteY42" fmla="*/ 388144 h 545306"/>
              <a:gd name="connsiteX43" fmla="*/ 7143 w 352425"/>
              <a:gd name="connsiteY43" fmla="*/ 402431 h 545306"/>
              <a:gd name="connsiteX44" fmla="*/ 0 w 352425"/>
              <a:gd name="connsiteY44" fmla="*/ 428625 h 545306"/>
              <a:gd name="connsiteX45" fmla="*/ 2381 w 352425"/>
              <a:gd name="connsiteY45" fmla="*/ 459581 h 545306"/>
              <a:gd name="connsiteX46" fmla="*/ 4762 w 352425"/>
              <a:gd name="connsiteY46" fmla="*/ 485775 h 545306"/>
              <a:gd name="connsiteX47" fmla="*/ 11906 w 352425"/>
              <a:gd name="connsiteY47" fmla="*/ 492919 h 545306"/>
              <a:gd name="connsiteX48" fmla="*/ 16668 w 352425"/>
              <a:gd name="connsiteY48" fmla="*/ 507206 h 545306"/>
              <a:gd name="connsiteX49" fmla="*/ 23812 w 352425"/>
              <a:gd name="connsiteY49" fmla="*/ 521494 h 545306"/>
              <a:gd name="connsiteX50" fmla="*/ 33337 w 352425"/>
              <a:gd name="connsiteY50" fmla="*/ 526256 h 545306"/>
              <a:gd name="connsiteX51" fmla="*/ 52387 w 352425"/>
              <a:gd name="connsiteY51" fmla="*/ 533400 h 545306"/>
              <a:gd name="connsiteX52" fmla="*/ 66675 w 352425"/>
              <a:gd name="connsiteY52" fmla="*/ 538163 h 545306"/>
              <a:gd name="connsiteX53" fmla="*/ 73818 w 352425"/>
              <a:gd name="connsiteY53" fmla="*/ 542925 h 545306"/>
              <a:gd name="connsiteX54" fmla="*/ 92868 w 352425"/>
              <a:gd name="connsiteY54" fmla="*/ 545306 h 545306"/>
              <a:gd name="connsiteX55" fmla="*/ 111918 w 352425"/>
              <a:gd name="connsiteY55" fmla="*/ 542925 h 545306"/>
              <a:gd name="connsiteX56" fmla="*/ 116681 w 352425"/>
              <a:gd name="connsiteY56" fmla="*/ 528638 h 545306"/>
              <a:gd name="connsiteX57" fmla="*/ 114300 w 352425"/>
              <a:gd name="connsiteY57" fmla="*/ 516731 h 545306"/>
              <a:gd name="connsiteX58" fmla="*/ 100012 w 352425"/>
              <a:gd name="connsiteY58" fmla="*/ 511969 h 545306"/>
              <a:gd name="connsiteX59" fmla="*/ 78581 w 352425"/>
              <a:gd name="connsiteY59" fmla="*/ 502444 h 545306"/>
              <a:gd name="connsiteX60" fmla="*/ 16668 w 352425"/>
              <a:gd name="connsiteY60" fmla="*/ 497681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52425" h="545306">
                <a:moveTo>
                  <a:pt x="352425" y="0"/>
                </a:moveTo>
                <a:cubicBezTo>
                  <a:pt x="346931" y="916"/>
                  <a:pt x="336858" y="1830"/>
                  <a:pt x="330993" y="4763"/>
                </a:cubicBezTo>
                <a:cubicBezTo>
                  <a:pt x="328434" y="6043"/>
                  <a:pt x="326231" y="7938"/>
                  <a:pt x="323850" y="9525"/>
                </a:cubicBezTo>
                <a:cubicBezTo>
                  <a:pt x="322262" y="11906"/>
                  <a:pt x="321702" y="15507"/>
                  <a:pt x="319087" y="16669"/>
                </a:cubicBezTo>
                <a:cubicBezTo>
                  <a:pt x="313958" y="18948"/>
                  <a:pt x="307922" y="17949"/>
                  <a:pt x="302418" y="19050"/>
                </a:cubicBezTo>
                <a:cubicBezTo>
                  <a:pt x="299957" y="19542"/>
                  <a:pt x="297656" y="20637"/>
                  <a:pt x="295275" y="21431"/>
                </a:cubicBezTo>
                <a:cubicBezTo>
                  <a:pt x="294481" y="23812"/>
                  <a:pt x="294668" y="26800"/>
                  <a:pt x="292893" y="28575"/>
                </a:cubicBezTo>
                <a:cubicBezTo>
                  <a:pt x="291118" y="30350"/>
                  <a:pt x="287838" y="29564"/>
                  <a:pt x="285750" y="30956"/>
                </a:cubicBezTo>
                <a:cubicBezTo>
                  <a:pt x="282948" y="32824"/>
                  <a:pt x="280762" y="35513"/>
                  <a:pt x="278606" y="38100"/>
                </a:cubicBezTo>
                <a:cubicBezTo>
                  <a:pt x="276774" y="40299"/>
                  <a:pt x="275997" y="43359"/>
                  <a:pt x="273843" y="45244"/>
                </a:cubicBezTo>
                <a:cubicBezTo>
                  <a:pt x="269536" y="49013"/>
                  <a:pt x="264318" y="51594"/>
                  <a:pt x="259556" y="54769"/>
                </a:cubicBezTo>
                <a:lnTo>
                  <a:pt x="252412" y="59531"/>
                </a:lnTo>
                <a:cubicBezTo>
                  <a:pt x="250031" y="61119"/>
                  <a:pt x="247983" y="63389"/>
                  <a:pt x="245268" y="64294"/>
                </a:cubicBezTo>
                <a:lnTo>
                  <a:pt x="238125" y="66675"/>
                </a:lnTo>
                <a:cubicBezTo>
                  <a:pt x="230577" y="77996"/>
                  <a:pt x="236078" y="72913"/>
                  <a:pt x="219075" y="78581"/>
                </a:cubicBezTo>
                <a:lnTo>
                  <a:pt x="211931" y="80963"/>
                </a:lnTo>
                <a:cubicBezTo>
                  <a:pt x="210343" y="83344"/>
                  <a:pt x="209192" y="86082"/>
                  <a:pt x="207168" y="88106"/>
                </a:cubicBezTo>
                <a:cubicBezTo>
                  <a:pt x="205144" y="90130"/>
                  <a:pt x="202223" y="91037"/>
                  <a:pt x="200025" y="92869"/>
                </a:cubicBezTo>
                <a:cubicBezTo>
                  <a:pt x="197438" y="95025"/>
                  <a:pt x="195468" y="97857"/>
                  <a:pt x="192881" y="100013"/>
                </a:cubicBezTo>
                <a:cubicBezTo>
                  <a:pt x="190682" y="101845"/>
                  <a:pt x="187936" y="102943"/>
                  <a:pt x="185737" y="104775"/>
                </a:cubicBezTo>
                <a:cubicBezTo>
                  <a:pt x="173844" y="114685"/>
                  <a:pt x="184004" y="110115"/>
                  <a:pt x="171450" y="114300"/>
                </a:cubicBezTo>
                <a:cubicBezTo>
                  <a:pt x="164428" y="118981"/>
                  <a:pt x="162889" y="119333"/>
                  <a:pt x="157162" y="126206"/>
                </a:cubicBezTo>
                <a:cubicBezTo>
                  <a:pt x="155330" y="128405"/>
                  <a:pt x="154424" y="131326"/>
                  <a:pt x="152400" y="133350"/>
                </a:cubicBezTo>
                <a:cubicBezTo>
                  <a:pt x="150376" y="135374"/>
                  <a:pt x="147455" y="136281"/>
                  <a:pt x="145256" y="138113"/>
                </a:cubicBezTo>
                <a:cubicBezTo>
                  <a:pt x="121853" y="157614"/>
                  <a:pt x="152078" y="133671"/>
                  <a:pt x="133350" y="152400"/>
                </a:cubicBezTo>
                <a:cubicBezTo>
                  <a:pt x="131326" y="154424"/>
                  <a:pt x="128345" y="155262"/>
                  <a:pt x="126206" y="157163"/>
                </a:cubicBezTo>
                <a:cubicBezTo>
                  <a:pt x="106932" y="174295"/>
                  <a:pt x="119504" y="168921"/>
                  <a:pt x="104775" y="173831"/>
                </a:cubicBezTo>
                <a:lnTo>
                  <a:pt x="90487" y="195263"/>
                </a:lnTo>
                <a:lnTo>
                  <a:pt x="85725" y="202406"/>
                </a:lnTo>
                <a:lnTo>
                  <a:pt x="80962" y="209550"/>
                </a:lnTo>
                <a:cubicBezTo>
                  <a:pt x="75295" y="226553"/>
                  <a:pt x="78985" y="219661"/>
                  <a:pt x="71437" y="230981"/>
                </a:cubicBezTo>
                <a:cubicBezTo>
                  <a:pt x="70643" y="234156"/>
                  <a:pt x="69996" y="237371"/>
                  <a:pt x="69056" y="240506"/>
                </a:cubicBezTo>
                <a:cubicBezTo>
                  <a:pt x="67613" y="245315"/>
                  <a:pt x="65881" y="250031"/>
                  <a:pt x="64293" y="254794"/>
                </a:cubicBezTo>
                <a:cubicBezTo>
                  <a:pt x="63499" y="257175"/>
                  <a:pt x="62521" y="259503"/>
                  <a:pt x="61912" y="261938"/>
                </a:cubicBezTo>
                <a:cubicBezTo>
                  <a:pt x="61149" y="264990"/>
                  <a:pt x="58858" y="275190"/>
                  <a:pt x="57150" y="278606"/>
                </a:cubicBezTo>
                <a:cubicBezTo>
                  <a:pt x="55870" y="281166"/>
                  <a:pt x="54219" y="283551"/>
                  <a:pt x="52387" y="285750"/>
                </a:cubicBezTo>
                <a:cubicBezTo>
                  <a:pt x="47044" y="292161"/>
                  <a:pt x="43860" y="292434"/>
                  <a:pt x="40481" y="300038"/>
                </a:cubicBezTo>
                <a:cubicBezTo>
                  <a:pt x="38442" y="304625"/>
                  <a:pt x="35718" y="314325"/>
                  <a:pt x="35718" y="314325"/>
                </a:cubicBezTo>
                <a:cubicBezTo>
                  <a:pt x="34255" y="326030"/>
                  <a:pt x="33244" y="336219"/>
                  <a:pt x="30956" y="347663"/>
                </a:cubicBezTo>
                <a:cubicBezTo>
                  <a:pt x="30314" y="350872"/>
                  <a:pt x="30039" y="354261"/>
                  <a:pt x="28575" y="357188"/>
                </a:cubicBezTo>
                <a:cubicBezTo>
                  <a:pt x="26015" y="362307"/>
                  <a:pt x="22225" y="366713"/>
                  <a:pt x="19050" y="371475"/>
                </a:cubicBezTo>
                <a:lnTo>
                  <a:pt x="14287" y="378619"/>
                </a:lnTo>
                <a:cubicBezTo>
                  <a:pt x="13493" y="381794"/>
                  <a:pt x="12846" y="385009"/>
                  <a:pt x="11906" y="388144"/>
                </a:cubicBezTo>
                <a:cubicBezTo>
                  <a:pt x="10463" y="392952"/>
                  <a:pt x="8360" y="397561"/>
                  <a:pt x="7143" y="402431"/>
                </a:cubicBezTo>
                <a:cubicBezTo>
                  <a:pt x="1772" y="423916"/>
                  <a:pt x="4451" y="415271"/>
                  <a:pt x="0" y="428625"/>
                </a:cubicBezTo>
                <a:cubicBezTo>
                  <a:pt x="794" y="438944"/>
                  <a:pt x="1522" y="449268"/>
                  <a:pt x="2381" y="459581"/>
                </a:cubicBezTo>
                <a:cubicBezTo>
                  <a:pt x="3109" y="468318"/>
                  <a:pt x="2353" y="477345"/>
                  <a:pt x="4762" y="485775"/>
                </a:cubicBezTo>
                <a:cubicBezTo>
                  <a:pt x="5687" y="489013"/>
                  <a:pt x="9525" y="490538"/>
                  <a:pt x="11906" y="492919"/>
                </a:cubicBezTo>
                <a:lnTo>
                  <a:pt x="16668" y="507206"/>
                </a:lnTo>
                <a:cubicBezTo>
                  <a:pt x="18293" y="512080"/>
                  <a:pt x="19553" y="517945"/>
                  <a:pt x="23812" y="521494"/>
                </a:cubicBezTo>
                <a:cubicBezTo>
                  <a:pt x="26539" y="523766"/>
                  <a:pt x="30255" y="524495"/>
                  <a:pt x="33337" y="526256"/>
                </a:cubicBezTo>
                <a:cubicBezTo>
                  <a:pt x="49736" y="535627"/>
                  <a:pt x="29349" y="527117"/>
                  <a:pt x="52387" y="533400"/>
                </a:cubicBezTo>
                <a:cubicBezTo>
                  <a:pt x="57230" y="534721"/>
                  <a:pt x="62498" y="535378"/>
                  <a:pt x="66675" y="538163"/>
                </a:cubicBezTo>
                <a:cubicBezTo>
                  <a:pt x="69056" y="539750"/>
                  <a:pt x="71057" y="542172"/>
                  <a:pt x="73818" y="542925"/>
                </a:cubicBezTo>
                <a:cubicBezTo>
                  <a:pt x="79992" y="544609"/>
                  <a:pt x="86518" y="544512"/>
                  <a:pt x="92868" y="545306"/>
                </a:cubicBezTo>
                <a:cubicBezTo>
                  <a:pt x="99218" y="544512"/>
                  <a:pt x="106675" y="546595"/>
                  <a:pt x="111918" y="542925"/>
                </a:cubicBezTo>
                <a:cubicBezTo>
                  <a:pt x="116031" y="540046"/>
                  <a:pt x="116681" y="528638"/>
                  <a:pt x="116681" y="528638"/>
                </a:cubicBezTo>
                <a:cubicBezTo>
                  <a:pt x="115887" y="524669"/>
                  <a:pt x="117162" y="519593"/>
                  <a:pt x="114300" y="516731"/>
                </a:cubicBezTo>
                <a:cubicBezTo>
                  <a:pt x="110750" y="513181"/>
                  <a:pt x="100012" y="511969"/>
                  <a:pt x="100012" y="511969"/>
                </a:cubicBezTo>
                <a:cubicBezTo>
                  <a:pt x="93241" y="507454"/>
                  <a:pt x="87604" y="502791"/>
                  <a:pt x="78581" y="502444"/>
                </a:cubicBezTo>
                <a:cubicBezTo>
                  <a:pt x="15875" y="500032"/>
                  <a:pt x="16668" y="520716"/>
                  <a:pt x="16668" y="49768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Frihandsfigur 46"/>
          <p:cNvSpPr/>
          <p:nvPr/>
        </p:nvSpPr>
        <p:spPr>
          <a:xfrm>
            <a:off x="1845436" y="2867025"/>
            <a:ext cx="133383" cy="621506"/>
          </a:xfrm>
          <a:custGeom>
            <a:avLst/>
            <a:gdLst>
              <a:gd name="connsiteX0" fmla="*/ 133383 w 133383"/>
              <a:gd name="connsiteY0" fmla="*/ 621506 h 621506"/>
              <a:gd name="connsiteX1" fmla="*/ 128620 w 133383"/>
              <a:gd name="connsiteY1" fmla="*/ 595313 h 621506"/>
              <a:gd name="connsiteX2" fmla="*/ 126239 w 133383"/>
              <a:gd name="connsiteY2" fmla="*/ 540544 h 621506"/>
              <a:gd name="connsiteX3" fmla="*/ 123858 w 133383"/>
              <a:gd name="connsiteY3" fmla="*/ 533400 h 621506"/>
              <a:gd name="connsiteX4" fmla="*/ 114333 w 133383"/>
              <a:gd name="connsiteY4" fmla="*/ 519113 h 621506"/>
              <a:gd name="connsiteX5" fmla="*/ 109570 w 133383"/>
              <a:gd name="connsiteY5" fmla="*/ 504825 h 621506"/>
              <a:gd name="connsiteX6" fmla="*/ 104808 w 133383"/>
              <a:gd name="connsiteY6" fmla="*/ 485775 h 621506"/>
              <a:gd name="connsiteX7" fmla="*/ 97664 w 133383"/>
              <a:gd name="connsiteY7" fmla="*/ 461963 h 621506"/>
              <a:gd name="connsiteX8" fmla="*/ 92902 w 133383"/>
              <a:gd name="connsiteY8" fmla="*/ 454819 h 621506"/>
              <a:gd name="connsiteX9" fmla="*/ 88139 w 133383"/>
              <a:gd name="connsiteY9" fmla="*/ 440531 h 621506"/>
              <a:gd name="connsiteX10" fmla="*/ 85758 w 133383"/>
              <a:gd name="connsiteY10" fmla="*/ 419100 h 621506"/>
              <a:gd name="connsiteX11" fmla="*/ 83377 w 133383"/>
              <a:gd name="connsiteY11" fmla="*/ 383381 h 621506"/>
              <a:gd name="connsiteX12" fmla="*/ 80995 w 133383"/>
              <a:gd name="connsiteY12" fmla="*/ 376238 h 621506"/>
              <a:gd name="connsiteX13" fmla="*/ 71470 w 133383"/>
              <a:gd name="connsiteY13" fmla="*/ 361950 h 621506"/>
              <a:gd name="connsiteX14" fmla="*/ 66708 w 133383"/>
              <a:gd name="connsiteY14" fmla="*/ 354806 h 621506"/>
              <a:gd name="connsiteX15" fmla="*/ 61945 w 133383"/>
              <a:gd name="connsiteY15" fmla="*/ 347663 h 621506"/>
              <a:gd name="connsiteX16" fmla="*/ 57183 w 133383"/>
              <a:gd name="connsiteY16" fmla="*/ 328613 h 621506"/>
              <a:gd name="connsiteX17" fmla="*/ 54802 w 133383"/>
              <a:gd name="connsiteY17" fmla="*/ 297656 h 621506"/>
              <a:gd name="connsiteX18" fmla="*/ 52420 w 133383"/>
              <a:gd name="connsiteY18" fmla="*/ 280988 h 621506"/>
              <a:gd name="connsiteX19" fmla="*/ 50039 w 133383"/>
              <a:gd name="connsiteY19" fmla="*/ 261938 h 621506"/>
              <a:gd name="connsiteX20" fmla="*/ 42895 w 133383"/>
              <a:gd name="connsiteY20" fmla="*/ 238125 h 621506"/>
              <a:gd name="connsiteX21" fmla="*/ 35752 w 133383"/>
              <a:gd name="connsiteY21" fmla="*/ 223838 h 621506"/>
              <a:gd name="connsiteX22" fmla="*/ 30989 w 133383"/>
              <a:gd name="connsiteY22" fmla="*/ 185738 h 621506"/>
              <a:gd name="connsiteX23" fmla="*/ 26227 w 133383"/>
              <a:gd name="connsiteY23" fmla="*/ 159544 h 621506"/>
              <a:gd name="connsiteX24" fmla="*/ 21464 w 133383"/>
              <a:gd name="connsiteY24" fmla="*/ 111919 h 621506"/>
              <a:gd name="connsiteX25" fmla="*/ 19083 w 133383"/>
              <a:gd name="connsiteY25" fmla="*/ 102394 h 621506"/>
              <a:gd name="connsiteX26" fmla="*/ 14320 w 133383"/>
              <a:gd name="connsiteY26" fmla="*/ 69056 h 621506"/>
              <a:gd name="connsiteX27" fmla="*/ 9558 w 133383"/>
              <a:gd name="connsiteY27" fmla="*/ 47625 h 621506"/>
              <a:gd name="connsiteX28" fmla="*/ 7177 w 133383"/>
              <a:gd name="connsiteY28" fmla="*/ 33338 h 621506"/>
              <a:gd name="connsiteX29" fmla="*/ 4795 w 133383"/>
              <a:gd name="connsiteY29" fmla="*/ 23813 h 621506"/>
              <a:gd name="connsiteX30" fmla="*/ 2414 w 133383"/>
              <a:gd name="connsiteY30" fmla="*/ 11906 h 621506"/>
              <a:gd name="connsiteX31" fmla="*/ 33 w 133383"/>
              <a:gd name="connsiteY31" fmla="*/ 0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3383" h="621506">
                <a:moveTo>
                  <a:pt x="133383" y="621506"/>
                </a:moveTo>
                <a:cubicBezTo>
                  <a:pt x="132342" y="616299"/>
                  <a:pt x="128940" y="599953"/>
                  <a:pt x="128620" y="595313"/>
                </a:cubicBezTo>
                <a:cubicBezTo>
                  <a:pt x="127363" y="577083"/>
                  <a:pt x="127640" y="558764"/>
                  <a:pt x="126239" y="540544"/>
                </a:cubicBezTo>
                <a:cubicBezTo>
                  <a:pt x="126047" y="538041"/>
                  <a:pt x="125077" y="535594"/>
                  <a:pt x="123858" y="533400"/>
                </a:cubicBezTo>
                <a:cubicBezTo>
                  <a:pt x="121078" y="528397"/>
                  <a:pt x="114333" y="519113"/>
                  <a:pt x="114333" y="519113"/>
                </a:cubicBezTo>
                <a:cubicBezTo>
                  <a:pt x="112745" y="514350"/>
                  <a:pt x="110554" y="509748"/>
                  <a:pt x="109570" y="504825"/>
                </a:cubicBezTo>
                <a:cubicBezTo>
                  <a:pt x="104729" y="480619"/>
                  <a:pt x="109689" y="502860"/>
                  <a:pt x="104808" y="485775"/>
                </a:cubicBezTo>
                <a:cubicBezTo>
                  <a:pt x="103144" y="479949"/>
                  <a:pt x="100496" y="466211"/>
                  <a:pt x="97664" y="461963"/>
                </a:cubicBezTo>
                <a:cubicBezTo>
                  <a:pt x="96077" y="459582"/>
                  <a:pt x="94064" y="457434"/>
                  <a:pt x="92902" y="454819"/>
                </a:cubicBezTo>
                <a:cubicBezTo>
                  <a:pt x="90863" y="450231"/>
                  <a:pt x="88139" y="440531"/>
                  <a:pt x="88139" y="440531"/>
                </a:cubicBezTo>
                <a:cubicBezTo>
                  <a:pt x="87345" y="433387"/>
                  <a:pt x="86355" y="426263"/>
                  <a:pt x="85758" y="419100"/>
                </a:cubicBezTo>
                <a:cubicBezTo>
                  <a:pt x="84767" y="407208"/>
                  <a:pt x="84695" y="395241"/>
                  <a:pt x="83377" y="383381"/>
                </a:cubicBezTo>
                <a:cubicBezTo>
                  <a:pt x="83100" y="380886"/>
                  <a:pt x="82214" y="378432"/>
                  <a:pt x="80995" y="376238"/>
                </a:cubicBezTo>
                <a:cubicBezTo>
                  <a:pt x="78215" y="371234"/>
                  <a:pt x="74645" y="366713"/>
                  <a:pt x="71470" y="361950"/>
                </a:cubicBezTo>
                <a:lnTo>
                  <a:pt x="66708" y="354806"/>
                </a:lnTo>
                <a:lnTo>
                  <a:pt x="61945" y="347663"/>
                </a:lnTo>
                <a:cubicBezTo>
                  <a:pt x="59472" y="340244"/>
                  <a:pt x="58141" y="337233"/>
                  <a:pt x="57183" y="328613"/>
                </a:cubicBezTo>
                <a:cubicBezTo>
                  <a:pt x="56040" y="318327"/>
                  <a:pt x="55832" y="307954"/>
                  <a:pt x="54802" y="297656"/>
                </a:cubicBezTo>
                <a:cubicBezTo>
                  <a:pt x="54243" y="292071"/>
                  <a:pt x="53162" y="286551"/>
                  <a:pt x="52420" y="280988"/>
                </a:cubicBezTo>
                <a:cubicBezTo>
                  <a:pt x="51574" y="274645"/>
                  <a:pt x="51091" y="268250"/>
                  <a:pt x="50039" y="261938"/>
                </a:cubicBezTo>
                <a:cubicBezTo>
                  <a:pt x="49299" y="257499"/>
                  <a:pt x="44308" y="240244"/>
                  <a:pt x="42895" y="238125"/>
                </a:cubicBezTo>
                <a:cubicBezTo>
                  <a:pt x="38614" y="231703"/>
                  <a:pt x="37395" y="231231"/>
                  <a:pt x="35752" y="223838"/>
                </a:cubicBezTo>
                <a:cubicBezTo>
                  <a:pt x="32460" y="209027"/>
                  <a:pt x="33186" y="202220"/>
                  <a:pt x="30989" y="185738"/>
                </a:cubicBezTo>
                <a:cubicBezTo>
                  <a:pt x="27220" y="157467"/>
                  <a:pt x="29800" y="191696"/>
                  <a:pt x="26227" y="159544"/>
                </a:cubicBezTo>
                <a:cubicBezTo>
                  <a:pt x="23954" y="139092"/>
                  <a:pt x="24601" y="130745"/>
                  <a:pt x="21464" y="111919"/>
                </a:cubicBezTo>
                <a:cubicBezTo>
                  <a:pt x="20926" y="108691"/>
                  <a:pt x="19621" y="105622"/>
                  <a:pt x="19083" y="102394"/>
                </a:cubicBezTo>
                <a:cubicBezTo>
                  <a:pt x="17237" y="91321"/>
                  <a:pt x="17042" y="79946"/>
                  <a:pt x="14320" y="69056"/>
                </a:cubicBezTo>
                <a:cubicBezTo>
                  <a:pt x="11772" y="58864"/>
                  <a:pt x="11573" y="58709"/>
                  <a:pt x="9558" y="47625"/>
                </a:cubicBezTo>
                <a:cubicBezTo>
                  <a:pt x="8694" y="42875"/>
                  <a:pt x="8124" y="38072"/>
                  <a:pt x="7177" y="33338"/>
                </a:cubicBezTo>
                <a:cubicBezTo>
                  <a:pt x="6535" y="30129"/>
                  <a:pt x="5505" y="27008"/>
                  <a:pt x="4795" y="23813"/>
                </a:cubicBezTo>
                <a:cubicBezTo>
                  <a:pt x="3917" y="19862"/>
                  <a:pt x="3396" y="15833"/>
                  <a:pt x="2414" y="11906"/>
                </a:cubicBezTo>
                <a:cubicBezTo>
                  <a:pt x="-469" y="373"/>
                  <a:pt x="33" y="9097"/>
                  <a:pt x="3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Frihandsfigur 47"/>
          <p:cNvSpPr/>
          <p:nvPr/>
        </p:nvSpPr>
        <p:spPr>
          <a:xfrm>
            <a:off x="1379637" y="2933700"/>
            <a:ext cx="311051" cy="473869"/>
          </a:xfrm>
          <a:custGeom>
            <a:avLst/>
            <a:gdLst>
              <a:gd name="connsiteX0" fmla="*/ 6251 w 311051"/>
              <a:gd name="connsiteY0" fmla="*/ 473869 h 473869"/>
              <a:gd name="connsiteX1" fmla="*/ 6251 w 311051"/>
              <a:gd name="connsiteY1" fmla="*/ 357188 h 473869"/>
              <a:gd name="connsiteX2" fmla="*/ 15776 w 311051"/>
              <a:gd name="connsiteY2" fmla="*/ 342900 h 473869"/>
              <a:gd name="connsiteX3" fmla="*/ 20538 w 311051"/>
              <a:gd name="connsiteY3" fmla="*/ 323850 h 473869"/>
              <a:gd name="connsiteX4" fmla="*/ 22919 w 311051"/>
              <a:gd name="connsiteY4" fmla="*/ 314325 h 473869"/>
              <a:gd name="connsiteX5" fmla="*/ 39588 w 311051"/>
              <a:gd name="connsiteY5" fmla="*/ 295275 h 473869"/>
              <a:gd name="connsiteX6" fmla="*/ 44351 w 311051"/>
              <a:gd name="connsiteY6" fmla="*/ 280988 h 473869"/>
              <a:gd name="connsiteX7" fmla="*/ 51494 w 311051"/>
              <a:gd name="connsiteY7" fmla="*/ 250031 h 473869"/>
              <a:gd name="connsiteX8" fmla="*/ 53876 w 311051"/>
              <a:gd name="connsiteY8" fmla="*/ 242888 h 473869"/>
              <a:gd name="connsiteX9" fmla="*/ 61019 w 311051"/>
              <a:gd name="connsiteY9" fmla="*/ 235744 h 473869"/>
              <a:gd name="connsiteX10" fmla="*/ 63401 w 311051"/>
              <a:gd name="connsiteY10" fmla="*/ 228600 h 473869"/>
              <a:gd name="connsiteX11" fmla="*/ 70544 w 311051"/>
              <a:gd name="connsiteY11" fmla="*/ 223838 h 473869"/>
              <a:gd name="connsiteX12" fmla="*/ 75307 w 311051"/>
              <a:gd name="connsiteY12" fmla="*/ 216694 h 473869"/>
              <a:gd name="connsiteX13" fmla="*/ 80069 w 311051"/>
              <a:gd name="connsiteY13" fmla="*/ 197644 h 473869"/>
              <a:gd name="connsiteX14" fmla="*/ 82451 w 311051"/>
              <a:gd name="connsiteY14" fmla="*/ 188119 h 473869"/>
              <a:gd name="connsiteX15" fmla="*/ 87213 w 311051"/>
              <a:gd name="connsiteY15" fmla="*/ 180975 h 473869"/>
              <a:gd name="connsiteX16" fmla="*/ 94357 w 311051"/>
              <a:gd name="connsiteY16" fmla="*/ 157163 h 473869"/>
              <a:gd name="connsiteX17" fmla="*/ 96738 w 311051"/>
              <a:gd name="connsiteY17" fmla="*/ 150019 h 473869"/>
              <a:gd name="connsiteX18" fmla="*/ 101501 w 311051"/>
              <a:gd name="connsiteY18" fmla="*/ 130969 h 473869"/>
              <a:gd name="connsiteX19" fmla="*/ 111026 w 311051"/>
              <a:gd name="connsiteY19" fmla="*/ 116681 h 473869"/>
              <a:gd name="connsiteX20" fmla="*/ 115788 w 311051"/>
              <a:gd name="connsiteY20" fmla="*/ 90488 h 473869"/>
              <a:gd name="connsiteX21" fmla="*/ 118169 w 311051"/>
              <a:gd name="connsiteY21" fmla="*/ 83344 h 473869"/>
              <a:gd name="connsiteX22" fmla="*/ 125313 w 311051"/>
              <a:gd name="connsiteY22" fmla="*/ 80963 h 473869"/>
              <a:gd name="connsiteX23" fmla="*/ 153888 w 311051"/>
              <a:gd name="connsiteY23" fmla="*/ 73819 h 473869"/>
              <a:gd name="connsiteX24" fmla="*/ 168176 w 311051"/>
              <a:gd name="connsiteY24" fmla="*/ 69056 h 473869"/>
              <a:gd name="connsiteX25" fmla="*/ 175319 w 311051"/>
              <a:gd name="connsiteY25" fmla="*/ 66675 h 473869"/>
              <a:gd name="connsiteX26" fmla="*/ 184844 w 311051"/>
              <a:gd name="connsiteY26" fmla="*/ 64294 h 473869"/>
              <a:gd name="connsiteX27" fmla="*/ 191988 w 311051"/>
              <a:gd name="connsiteY27" fmla="*/ 61913 h 473869"/>
              <a:gd name="connsiteX28" fmla="*/ 203894 w 311051"/>
              <a:gd name="connsiteY28" fmla="*/ 59531 h 473869"/>
              <a:gd name="connsiteX29" fmla="*/ 218182 w 311051"/>
              <a:gd name="connsiteY29" fmla="*/ 52388 h 473869"/>
              <a:gd name="connsiteX30" fmla="*/ 244376 w 311051"/>
              <a:gd name="connsiteY30" fmla="*/ 45244 h 473869"/>
              <a:gd name="connsiteX31" fmla="*/ 251519 w 311051"/>
              <a:gd name="connsiteY31" fmla="*/ 42863 h 473869"/>
              <a:gd name="connsiteX32" fmla="*/ 261044 w 311051"/>
              <a:gd name="connsiteY32" fmla="*/ 40481 h 473869"/>
              <a:gd name="connsiteX33" fmla="*/ 270569 w 311051"/>
              <a:gd name="connsiteY33" fmla="*/ 26194 h 473869"/>
              <a:gd name="connsiteX34" fmla="*/ 275332 w 311051"/>
              <a:gd name="connsiteY34" fmla="*/ 7144 h 473869"/>
              <a:gd name="connsiteX35" fmla="*/ 282476 w 311051"/>
              <a:gd name="connsiteY35" fmla="*/ 2381 h 473869"/>
              <a:gd name="connsiteX36" fmla="*/ 311051 w 311051"/>
              <a:gd name="connsiteY36" fmla="*/ 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1051" h="473869">
                <a:moveTo>
                  <a:pt x="6251" y="473869"/>
                </a:moveTo>
                <a:cubicBezTo>
                  <a:pt x="-2335" y="430954"/>
                  <a:pt x="-1829" y="437987"/>
                  <a:pt x="6251" y="357188"/>
                </a:cubicBezTo>
                <a:cubicBezTo>
                  <a:pt x="6821" y="351492"/>
                  <a:pt x="15776" y="342900"/>
                  <a:pt x="15776" y="342900"/>
                </a:cubicBezTo>
                <a:cubicBezTo>
                  <a:pt x="20031" y="330134"/>
                  <a:pt x="16707" y="341091"/>
                  <a:pt x="20538" y="323850"/>
                </a:cubicBezTo>
                <a:cubicBezTo>
                  <a:pt x="21248" y="320655"/>
                  <a:pt x="21455" y="317252"/>
                  <a:pt x="22919" y="314325"/>
                </a:cubicBezTo>
                <a:cubicBezTo>
                  <a:pt x="29864" y="300435"/>
                  <a:pt x="29766" y="301824"/>
                  <a:pt x="39588" y="295275"/>
                </a:cubicBezTo>
                <a:cubicBezTo>
                  <a:pt x="41176" y="290513"/>
                  <a:pt x="43641" y="285958"/>
                  <a:pt x="44351" y="280988"/>
                </a:cubicBezTo>
                <a:cubicBezTo>
                  <a:pt x="47441" y="259356"/>
                  <a:pt x="44958" y="269637"/>
                  <a:pt x="51494" y="250031"/>
                </a:cubicBezTo>
                <a:cubicBezTo>
                  <a:pt x="52288" y="247650"/>
                  <a:pt x="52101" y="244663"/>
                  <a:pt x="53876" y="242888"/>
                </a:cubicBezTo>
                <a:lnTo>
                  <a:pt x="61019" y="235744"/>
                </a:lnTo>
                <a:cubicBezTo>
                  <a:pt x="61813" y="233363"/>
                  <a:pt x="61833" y="230560"/>
                  <a:pt x="63401" y="228600"/>
                </a:cubicBezTo>
                <a:cubicBezTo>
                  <a:pt x="65189" y="226365"/>
                  <a:pt x="68521" y="225861"/>
                  <a:pt x="70544" y="223838"/>
                </a:cubicBezTo>
                <a:cubicBezTo>
                  <a:pt x="72568" y="221814"/>
                  <a:pt x="73719" y="219075"/>
                  <a:pt x="75307" y="216694"/>
                </a:cubicBezTo>
                <a:cubicBezTo>
                  <a:pt x="79563" y="203924"/>
                  <a:pt x="76236" y="214892"/>
                  <a:pt x="80069" y="197644"/>
                </a:cubicBezTo>
                <a:cubicBezTo>
                  <a:pt x="80779" y="194449"/>
                  <a:pt x="81162" y="191127"/>
                  <a:pt x="82451" y="188119"/>
                </a:cubicBezTo>
                <a:cubicBezTo>
                  <a:pt x="83578" y="185489"/>
                  <a:pt x="86051" y="183590"/>
                  <a:pt x="87213" y="180975"/>
                </a:cubicBezTo>
                <a:cubicBezTo>
                  <a:pt x="91742" y="170784"/>
                  <a:pt x="91586" y="166864"/>
                  <a:pt x="94357" y="157163"/>
                </a:cubicBezTo>
                <a:cubicBezTo>
                  <a:pt x="95047" y="154749"/>
                  <a:pt x="96078" y="152441"/>
                  <a:pt x="96738" y="150019"/>
                </a:cubicBezTo>
                <a:cubicBezTo>
                  <a:pt x="98460" y="143704"/>
                  <a:pt x="97870" y="136415"/>
                  <a:pt x="101501" y="130969"/>
                </a:cubicBezTo>
                <a:lnTo>
                  <a:pt x="111026" y="116681"/>
                </a:lnTo>
                <a:cubicBezTo>
                  <a:pt x="118085" y="88444"/>
                  <a:pt x="107257" y="133149"/>
                  <a:pt x="115788" y="90488"/>
                </a:cubicBezTo>
                <a:cubicBezTo>
                  <a:pt x="116280" y="88027"/>
                  <a:pt x="116394" y="85119"/>
                  <a:pt x="118169" y="83344"/>
                </a:cubicBezTo>
                <a:cubicBezTo>
                  <a:pt x="119944" y="81569"/>
                  <a:pt x="122863" y="81508"/>
                  <a:pt x="125313" y="80963"/>
                </a:cubicBezTo>
                <a:cubicBezTo>
                  <a:pt x="154172" y="74549"/>
                  <a:pt x="125019" y="83441"/>
                  <a:pt x="153888" y="73819"/>
                </a:cubicBezTo>
                <a:lnTo>
                  <a:pt x="168176" y="69056"/>
                </a:lnTo>
                <a:cubicBezTo>
                  <a:pt x="170557" y="68262"/>
                  <a:pt x="172884" y="67284"/>
                  <a:pt x="175319" y="66675"/>
                </a:cubicBezTo>
                <a:cubicBezTo>
                  <a:pt x="178494" y="65881"/>
                  <a:pt x="181697" y="65193"/>
                  <a:pt x="184844" y="64294"/>
                </a:cubicBezTo>
                <a:cubicBezTo>
                  <a:pt x="187258" y="63604"/>
                  <a:pt x="189553" y="62522"/>
                  <a:pt x="191988" y="61913"/>
                </a:cubicBezTo>
                <a:cubicBezTo>
                  <a:pt x="195914" y="60931"/>
                  <a:pt x="199968" y="60513"/>
                  <a:pt x="203894" y="59531"/>
                </a:cubicBezTo>
                <a:cubicBezTo>
                  <a:pt x="218782" y="55808"/>
                  <a:pt x="203215" y="59040"/>
                  <a:pt x="218182" y="52388"/>
                </a:cubicBezTo>
                <a:cubicBezTo>
                  <a:pt x="231323" y="46547"/>
                  <a:pt x="231566" y="48446"/>
                  <a:pt x="244376" y="45244"/>
                </a:cubicBezTo>
                <a:cubicBezTo>
                  <a:pt x="246811" y="44635"/>
                  <a:pt x="249106" y="43553"/>
                  <a:pt x="251519" y="42863"/>
                </a:cubicBezTo>
                <a:cubicBezTo>
                  <a:pt x="254666" y="41964"/>
                  <a:pt x="257869" y="41275"/>
                  <a:pt x="261044" y="40481"/>
                </a:cubicBezTo>
                <a:cubicBezTo>
                  <a:pt x="268423" y="33103"/>
                  <a:pt x="268271" y="35385"/>
                  <a:pt x="270569" y="26194"/>
                </a:cubicBezTo>
                <a:cubicBezTo>
                  <a:pt x="270730" y="25550"/>
                  <a:pt x="273354" y="9616"/>
                  <a:pt x="275332" y="7144"/>
                </a:cubicBezTo>
                <a:cubicBezTo>
                  <a:pt x="277120" y="4909"/>
                  <a:pt x="279670" y="2942"/>
                  <a:pt x="282476" y="2381"/>
                </a:cubicBezTo>
                <a:cubicBezTo>
                  <a:pt x="291848" y="506"/>
                  <a:pt x="311051" y="0"/>
                  <a:pt x="31105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/>
          <p:cNvSpPr/>
          <p:nvPr/>
        </p:nvSpPr>
        <p:spPr>
          <a:xfrm>
            <a:off x="1695450" y="2225675"/>
            <a:ext cx="952500" cy="704850"/>
          </a:xfrm>
          <a:custGeom>
            <a:avLst/>
            <a:gdLst>
              <a:gd name="connsiteX0" fmla="*/ 0 w 952500"/>
              <a:gd name="connsiteY0" fmla="*/ 704850 h 704850"/>
              <a:gd name="connsiteX1" fmla="*/ 15875 w 952500"/>
              <a:gd name="connsiteY1" fmla="*/ 698500 h 704850"/>
              <a:gd name="connsiteX2" fmla="*/ 38100 w 952500"/>
              <a:gd name="connsiteY2" fmla="*/ 692150 h 704850"/>
              <a:gd name="connsiteX3" fmla="*/ 73025 w 952500"/>
              <a:gd name="connsiteY3" fmla="*/ 682625 h 704850"/>
              <a:gd name="connsiteX4" fmla="*/ 82550 w 952500"/>
              <a:gd name="connsiteY4" fmla="*/ 679450 h 704850"/>
              <a:gd name="connsiteX5" fmla="*/ 120650 w 952500"/>
              <a:gd name="connsiteY5" fmla="*/ 654050 h 704850"/>
              <a:gd name="connsiteX6" fmla="*/ 130175 w 952500"/>
              <a:gd name="connsiteY6" fmla="*/ 647700 h 704850"/>
              <a:gd name="connsiteX7" fmla="*/ 152400 w 952500"/>
              <a:gd name="connsiteY7" fmla="*/ 641350 h 704850"/>
              <a:gd name="connsiteX8" fmla="*/ 161925 w 952500"/>
              <a:gd name="connsiteY8" fmla="*/ 638175 h 704850"/>
              <a:gd name="connsiteX9" fmla="*/ 190500 w 952500"/>
              <a:gd name="connsiteY9" fmla="*/ 615950 h 704850"/>
              <a:gd name="connsiteX10" fmla="*/ 203200 w 952500"/>
              <a:gd name="connsiteY10" fmla="*/ 612775 h 704850"/>
              <a:gd name="connsiteX11" fmla="*/ 231775 w 952500"/>
              <a:gd name="connsiteY11" fmla="*/ 606425 h 704850"/>
              <a:gd name="connsiteX12" fmla="*/ 241300 w 952500"/>
              <a:gd name="connsiteY12" fmla="*/ 600075 h 704850"/>
              <a:gd name="connsiteX13" fmla="*/ 260350 w 952500"/>
              <a:gd name="connsiteY13" fmla="*/ 593725 h 704850"/>
              <a:gd name="connsiteX14" fmla="*/ 282575 w 952500"/>
              <a:gd name="connsiteY14" fmla="*/ 587375 h 704850"/>
              <a:gd name="connsiteX15" fmla="*/ 292100 w 952500"/>
              <a:gd name="connsiteY15" fmla="*/ 581025 h 704850"/>
              <a:gd name="connsiteX16" fmla="*/ 301625 w 952500"/>
              <a:gd name="connsiteY16" fmla="*/ 577850 h 704850"/>
              <a:gd name="connsiteX17" fmla="*/ 317500 w 952500"/>
              <a:gd name="connsiteY17" fmla="*/ 565150 h 704850"/>
              <a:gd name="connsiteX18" fmla="*/ 327025 w 952500"/>
              <a:gd name="connsiteY18" fmla="*/ 555625 h 704850"/>
              <a:gd name="connsiteX19" fmla="*/ 346075 w 952500"/>
              <a:gd name="connsiteY19" fmla="*/ 549275 h 704850"/>
              <a:gd name="connsiteX20" fmla="*/ 361950 w 952500"/>
              <a:gd name="connsiteY20" fmla="*/ 536575 h 704850"/>
              <a:gd name="connsiteX21" fmla="*/ 381000 w 952500"/>
              <a:gd name="connsiteY21" fmla="*/ 523875 h 704850"/>
              <a:gd name="connsiteX22" fmla="*/ 393700 w 952500"/>
              <a:gd name="connsiteY22" fmla="*/ 504825 h 704850"/>
              <a:gd name="connsiteX23" fmla="*/ 400050 w 952500"/>
              <a:gd name="connsiteY23" fmla="*/ 495300 h 704850"/>
              <a:gd name="connsiteX24" fmla="*/ 403225 w 952500"/>
              <a:gd name="connsiteY24" fmla="*/ 485775 h 704850"/>
              <a:gd name="connsiteX25" fmla="*/ 406400 w 952500"/>
              <a:gd name="connsiteY25" fmla="*/ 473075 h 704850"/>
              <a:gd name="connsiteX26" fmla="*/ 415925 w 952500"/>
              <a:gd name="connsiteY26" fmla="*/ 469900 h 704850"/>
              <a:gd name="connsiteX27" fmla="*/ 425450 w 952500"/>
              <a:gd name="connsiteY27" fmla="*/ 463550 h 704850"/>
              <a:gd name="connsiteX28" fmla="*/ 434975 w 952500"/>
              <a:gd name="connsiteY28" fmla="*/ 444500 h 704850"/>
              <a:gd name="connsiteX29" fmla="*/ 444500 w 952500"/>
              <a:gd name="connsiteY29" fmla="*/ 441325 h 704850"/>
              <a:gd name="connsiteX30" fmla="*/ 457200 w 952500"/>
              <a:gd name="connsiteY30" fmla="*/ 422275 h 704850"/>
              <a:gd name="connsiteX31" fmla="*/ 460375 w 952500"/>
              <a:gd name="connsiteY31" fmla="*/ 412750 h 704850"/>
              <a:gd name="connsiteX32" fmla="*/ 466725 w 952500"/>
              <a:gd name="connsiteY32" fmla="*/ 403225 h 704850"/>
              <a:gd name="connsiteX33" fmla="*/ 482600 w 952500"/>
              <a:gd name="connsiteY33" fmla="*/ 377825 h 704850"/>
              <a:gd name="connsiteX34" fmla="*/ 485775 w 952500"/>
              <a:gd name="connsiteY34" fmla="*/ 368300 h 704850"/>
              <a:gd name="connsiteX35" fmla="*/ 504825 w 952500"/>
              <a:gd name="connsiteY35" fmla="*/ 355600 h 704850"/>
              <a:gd name="connsiteX36" fmla="*/ 511175 w 952500"/>
              <a:gd name="connsiteY36" fmla="*/ 346075 h 704850"/>
              <a:gd name="connsiteX37" fmla="*/ 520700 w 952500"/>
              <a:gd name="connsiteY37" fmla="*/ 342900 h 704850"/>
              <a:gd name="connsiteX38" fmla="*/ 523875 w 952500"/>
              <a:gd name="connsiteY38" fmla="*/ 333375 h 704850"/>
              <a:gd name="connsiteX39" fmla="*/ 530225 w 952500"/>
              <a:gd name="connsiteY39" fmla="*/ 323850 h 704850"/>
              <a:gd name="connsiteX40" fmla="*/ 533400 w 952500"/>
              <a:gd name="connsiteY40" fmla="*/ 314325 h 704850"/>
              <a:gd name="connsiteX41" fmla="*/ 546100 w 952500"/>
              <a:gd name="connsiteY41" fmla="*/ 311150 h 704850"/>
              <a:gd name="connsiteX42" fmla="*/ 555625 w 952500"/>
              <a:gd name="connsiteY42" fmla="*/ 304800 h 704850"/>
              <a:gd name="connsiteX43" fmla="*/ 561975 w 952500"/>
              <a:gd name="connsiteY43" fmla="*/ 285750 h 704850"/>
              <a:gd name="connsiteX44" fmla="*/ 581025 w 952500"/>
              <a:gd name="connsiteY44" fmla="*/ 273050 h 704850"/>
              <a:gd name="connsiteX45" fmla="*/ 590550 w 952500"/>
              <a:gd name="connsiteY45" fmla="*/ 254000 h 704850"/>
              <a:gd name="connsiteX46" fmla="*/ 596900 w 952500"/>
              <a:gd name="connsiteY46" fmla="*/ 244475 h 704850"/>
              <a:gd name="connsiteX47" fmla="*/ 600075 w 952500"/>
              <a:gd name="connsiteY47" fmla="*/ 234950 h 704850"/>
              <a:gd name="connsiteX48" fmla="*/ 606425 w 952500"/>
              <a:gd name="connsiteY48" fmla="*/ 225425 h 704850"/>
              <a:gd name="connsiteX49" fmla="*/ 609600 w 952500"/>
              <a:gd name="connsiteY49" fmla="*/ 215900 h 704850"/>
              <a:gd name="connsiteX50" fmla="*/ 628650 w 952500"/>
              <a:gd name="connsiteY50" fmla="*/ 203200 h 704850"/>
              <a:gd name="connsiteX51" fmla="*/ 635000 w 952500"/>
              <a:gd name="connsiteY51" fmla="*/ 193675 h 704850"/>
              <a:gd name="connsiteX52" fmla="*/ 650875 w 952500"/>
              <a:gd name="connsiteY52" fmla="*/ 177800 h 704850"/>
              <a:gd name="connsiteX53" fmla="*/ 654050 w 952500"/>
              <a:gd name="connsiteY53" fmla="*/ 168275 h 704850"/>
              <a:gd name="connsiteX54" fmla="*/ 660400 w 952500"/>
              <a:gd name="connsiteY54" fmla="*/ 158750 h 704850"/>
              <a:gd name="connsiteX55" fmla="*/ 663575 w 952500"/>
              <a:gd name="connsiteY55" fmla="*/ 149225 h 704850"/>
              <a:gd name="connsiteX56" fmla="*/ 669925 w 952500"/>
              <a:gd name="connsiteY56" fmla="*/ 139700 h 704850"/>
              <a:gd name="connsiteX57" fmla="*/ 673100 w 952500"/>
              <a:gd name="connsiteY57" fmla="*/ 130175 h 704850"/>
              <a:gd name="connsiteX58" fmla="*/ 682625 w 952500"/>
              <a:gd name="connsiteY58" fmla="*/ 123825 h 704850"/>
              <a:gd name="connsiteX59" fmla="*/ 685800 w 952500"/>
              <a:gd name="connsiteY59" fmla="*/ 114300 h 704850"/>
              <a:gd name="connsiteX60" fmla="*/ 704850 w 952500"/>
              <a:gd name="connsiteY60" fmla="*/ 101600 h 704850"/>
              <a:gd name="connsiteX61" fmla="*/ 717550 w 952500"/>
              <a:gd name="connsiteY61" fmla="*/ 79375 h 704850"/>
              <a:gd name="connsiteX62" fmla="*/ 720725 w 952500"/>
              <a:gd name="connsiteY62" fmla="*/ 47625 h 704850"/>
              <a:gd name="connsiteX63" fmla="*/ 755650 w 952500"/>
              <a:gd name="connsiteY63" fmla="*/ 44450 h 704850"/>
              <a:gd name="connsiteX64" fmla="*/ 784225 w 952500"/>
              <a:gd name="connsiteY64" fmla="*/ 38100 h 704850"/>
              <a:gd name="connsiteX65" fmla="*/ 803275 w 952500"/>
              <a:gd name="connsiteY65" fmla="*/ 31750 h 704850"/>
              <a:gd name="connsiteX66" fmla="*/ 847725 w 952500"/>
              <a:gd name="connsiteY66" fmla="*/ 19050 h 704850"/>
              <a:gd name="connsiteX67" fmla="*/ 866775 w 952500"/>
              <a:gd name="connsiteY67" fmla="*/ 12700 h 704850"/>
              <a:gd name="connsiteX68" fmla="*/ 876300 w 952500"/>
              <a:gd name="connsiteY68" fmla="*/ 9525 h 704850"/>
              <a:gd name="connsiteX69" fmla="*/ 885825 w 952500"/>
              <a:gd name="connsiteY69" fmla="*/ 3175 h 704850"/>
              <a:gd name="connsiteX70" fmla="*/ 952500 w 952500"/>
              <a:gd name="connsiteY70" fmla="*/ 0 h 704850"/>
              <a:gd name="connsiteX71" fmla="*/ 949325 w 952500"/>
              <a:gd name="connsiteY71" fmla="*/ 34925 h 704850"/>
              <a:gd name="connsiteX72" fmla="*/ 942975 w 952500"/>
              <a:gd name="connsiteY72" fmla="*/ 53975 h 704850"/>
              <a:gd name="connsiteX73" fmla="*/ 939800 w 952500"/>
              <a:gd name="connsiteY73" fmla="*/ 12700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52500" h="704850">
                <a:moveTo>
                  <a:pt x="0" y="704850"/>
                </a:moveTo>
                <a:cubicBezTo>
                  <a:pt x="5292" y="702733"/>
                  <a:pt x="10539" y="700501"/>
                  <a:pt x="15875" y="698500"/>
                </a:cubicBezTo>
                <a:cubicBezTo>
                  <a:pt x="23589" y="695607"/>
                  <a:pt x="29912" y="693970"/>
                  <a:pt x="38100" y="692150"/>
                </a:cubicBezTo>
                <a:cubicBezTo>
                  <a:pt x="65026" y="686166"/>
                  <a:pt x="43289" y="692537"/>
                  <a:pt x="73025" y="682625"/>
                </a:cubicBezTo>
                <a:cubicBezTo>
                  <a:pt x="76200" y="681567"/>
                  <a:pt x="79765" y="681306"/>
                  <a:pt x="82550" y="679450"/>
                </a:cubicBezTo>
                <a:lnTo>
                  <a:pt x="120650" y="654050"/>
                </a:lnTo>
                <a:cubicBezTo>
                  <a:pt x="123825" y="651933"/>
                  <a:pt x="126555" y="648907"/>
                  <a:pt x="130175" y="647700"/>
                </a:cubicBezTo>
                <a:cubicBezTo>
                  <a:pt x="153013" y="640087"/>
                  <a:pt x="124493" y="649323"/>
                  <a:pt x="152400" y="641350"/>
                </a:cubicBezTo>
                <a:cubicBezTo>
                  <a:pt x="155618" y="640431"/>
                  <a:pt x="158750" y="639233"/>
                  <a:pt x="161925" y="638175"/>
                </a:cubicBezTo>
                <a:cubicBezTo>
                  <a:pt x="169399" y="630701"/>
                  <a:pt x="180373" y="618482"/>
                  <a:pt x="190500" y="615950"/>
                </a:cubicBezTo>
                <a:cubicBezTo>
                  <a:pt x="194733" y="614892"/>
                  <a:pt x="198921" y="613631"/>
                  <a:pt x="203200" y="612775"/>
                </a:cubicBezTo>
                <a:cubicBezTo>
                  <a:pt x="211330" y="611149"/>
                  <a:pt x="223536" y="610544"/>
                  <a:pt x="231775" y="606425"/>
                </a:cubicBezTo>
                <a:cubicBezTo>
                  <a:pt x="235188" y="604718"/>
                  <a:pt x="237813" y="601625"/>
                  <a:pt x="241300" y="600075"/>
                </a:cubicBezTo>
                <a:cubicBezTo>
                  <a:pt x="247417" y="597357"/>
                  <a:pt x="254000" y="595842"/>
                  <a:pt x="260350" y="593725"/>
                </a:cubicBezTo>
                <a:cubicBezTo>
                  <a:pt x="274015" y="589170"/>
                  <a:pt x="266628" y="591362"/>
                  <a:pt x="282575" y="587375"/>
                </a:cubicBezTo>
                <a:cubicBezTo>
                  <a:pt x="285750" y="585258"/>
                  <a:pt x="288687" y="582732"/>
                  <a:pt x="292100" y="581025"/>
                </a:cubicBezTo>
                <a:cubicBezTo>
                  <a:pt x="295093" y="579528"/>
                  <a:pt x="299012" y="579941"/>
                  <a:pt x="301625" y="577850"/>
                </a:cubicBezTo>
                <a:cubicBezTo>
                  <a:pt x="322141" y="561437"/>
                  <a:pt x="293559" y="573130"/>
                  <a:pt x="317500" y="565150"/>
                </a:cubicBezTo>
                <a:cubicBezTo>
                  <a:pt x="320675" y="561975"/>
                  <a:pt x="323100" y="557806"/>
                  <a:pt x="327025" y="555625"/>
                </a:cubicBezTo>
                <a:cubicBezTo>
                  <a:pt x="332876" y="552374"/>
                  <a:pt x="346075" y="549275"/>
                  <a:pt x="346075" y="549275"/>
                </a:cubicBezTo>
                <a:cubicBezTo>
                  <a:pt x="357808" y="531676"/>
                  <a:pt x="345712" y="545596"/>
                  <a:pt x="361950" y="536575"/>
                </a:cubicBezTo>
                <a:cubicBezTo>
                  <a:pt x="368621" y="532869"/>
                  <a:pt x="381000" y="523875"/>
                  <a:pt x="381000" y="523875"/>
                </a:cubicBezTo>
                <a:lnTo>
                  <a:pt x="393700" y="504825"/>
                </a:lnTo>
                <a:cubicBezTo>
                  <a:pt x="395817" y="501650"/>
                  <a:pt x="398843" y="498920"/>
                  <a:pt x="400050" y="495300"/>
                </a:cubicBezTo>
                <a:cubicBezTo>
                  <a:pt x="401108" y="492125"/>
                  <a:pt x="402306" y="488993"/>
                  <a:pt x="403225" y="485775"/>
                </a:cubicBezTo>
                <a:cubicBezTo>
                  <a:pt x="404424" y="481579"/>
                  <a:pt x="403674" y="476482"/>
                  <a:pt x="406400" y="473075"/>
                </a:cubicBezTo>
                <a:cubicBezTo>
                  <a:pt x="408491" y="470462"/>
                  <a:pt x="412932" y="471397"/>
                  <a:pt x="415925" y="469900"/>
                </a:cubicBezTo>
                <a:cubicBezTo>
                  <a:pt x="419338" y="468193"/>
                  <a:pt x="422275" y="465667"/>
                  <a:pt x="425450" y="463550"/>
                </a:cubicBezTo>
                <a:cubicBezTo>
                  <a:pt x="427542" y="457275"/>
                  <a:pt x="429380" y="448976"/>
                  <a:pt x="434975" y="444500"/>
                </a:cubicBezTo>
                <a:cubicBezTo>
                  <a:pt x="437588" y="442409"/>
                  <a:pt x="441325" y="442383"/>
                  <a:pt x="444500" y="441325"/>
                </a:cubicBezTo>
                <a:cubicBezTo>
                  <a:pt x="448733" y="434975"/>
                  <a:pt x="454787" y="429515"/>
                  <a:pt x="457200" y="422275"/>
                </a:cubicBezTo>
                <a:cubicBezTo>
                  <a:pt x="458258" y="419100"/>
                  <a:pt x="458878" y="415743"/>
                  <a:pt x="460375" y="412750"/>
                </a:cubicBezTo>
                <a:cubicBezTo>
                  <a:pt x="462082" y="409337"/>
                  <a:pt x="465175" y="406712"/>
                  <a:pt x="466725" y="403225"/>
                </a:cubicBezTo>
                <a:cubicBezTo>
                  <a:pt x="477861" y="378169"/>
                  <a:pt x="465465" y="389248"/>
                  <a:pt x="482600" y="377825"/>
                </a:cubicBezTo>
                <a:cubicBezTo>
                  <a:pt x="483658" y="374650"/>
                  <a:pt x="483408" y="370667"/>
                  <a:pt x="485775" y="368300"/>
                </a:cubicBezTo>
                <a:cubicBezTo>
                  <a:pt x="491171" y="362904"/>
                  <a:pt x="504825" y="355600"/>
                  <a:pt x="504825" y="355600"/>
                </a:cubicBezTo>
                <a:cubicBezTo>
                  <a:pt x="506942" y="352425"/>
                  <a:pt x="508195" y="348459"/>
                  <a:pt x="511175" y="346075"/>
                </a:cubicBezTo>
                <a:cubicBezTo>
                  <a:pt x="513788" y="343984"/>
                  <a:pt x="518333" y="345267"/>
                  <a:pt x="520700" y="342900"/>
                </a:cubicBezTo>
                <a:cubicBezTo>
                  <a:pt x="523067" y="340533"/>
                  <a:pt x="522378" y="336368"/>
                  <a:pt x="523875" y="333375"/>
                </a:cubicBezTo>
                <a:cubicBezTo>
                  <a:pt x="525582" y="329962"/>
                  <a:pt x="528518" y="327263"/>
                  <a:pt x="530225" y="323850"/>
                </a:cubicBezTo>
                <a:cubicBezTo>
                  <a:pt x="531722" y="320857"/>
                  <a:pt x="530787" y="316416"/>
                  <a:pt x="533400" y="314325"/>
                </a:cubicBezTo>
                <a:cubicBezTo>
                  <a:pt x="536807" y="311599"/>
                  <a:pt x="541867" y="312208"/>
                  <a:pt x="546100" y="311150"/>
                </a:cubicBezTo>
                <a:cubicBezTo>
                  <a:pt x="549275" y="309033"/>
                  <a:pt x="553603" y="308036"/>
                  <a:pt x="555625" y="304800"/>
                </a:cubicBezTo>
                <a:cubicBezTo>
                  <a:pt x="559173" y="299124"/>
                  <a:pt x="556406" y="289463"/>
                  <a:pt x="561975" y="285750"/>
                </a:cubicBezTo>
                <a:lnTo>
                  <a:pt x="581025" y="273050"/>
                </a:lnTo>
                <a:cubicBezTo>
                  <a:pt x="599223" y="245753"/>
                  <a:pt x="577405" y="280290"/>
                  <a:pt x="590550" y="254000"/>
                </a:cubicBezTo>
                <a:cubicBezTo>
                  <a:pt x="592257" y="250587"/>
                  <a:pt x="595193" y="247888"/>
                  <a:pt x="596900" y="244475"/>
                </a:cubicBezTo>
                <a:cubicBezTo>
                  <a:pt x="598397" y="241482"/>
                  <a:pt x="598578" y="237943"/>
                  <a:pt x="600075" y="234950"/>
                </a:cubicBezTo>
                <a:cubicBezTo>
                  <a:pt x="601782" y="231537"/>
                  <a:pt x="604718" y="228838"/>
                  <a:pt x="606425" y="225425"/>
                </a:cubicBezTo>
                <a:cubicBezTo>
                  <a:pt x="607922" y="222432"/>
                  <a:pt x="607233" y="218267"/>
                  <a:pt x="609600" y="215900"/>
                </a:cubicBezTo>
                <a:cubicBezTo>
                  <a:pt x="614996" y="210504"/>
                  <a:pt x="628650" y="203200"/>
                  <a:pt x="628650" y="203200"/>
                </a:cubicBezTo>
                <a:cubicBezTo>
                  <a:pt x="630767" y="200025"/>
                  <a:pt x="632302" y="196373"/>
                  <a:pt x="635000" y="193675"/>
                </a:cubicBezTo>
                <a:cubicBezTo>
                  <a:pt x="647700" y="180975"/>
                  <a:pt x="642408" y="194733"/>
                  <a:pt x="650875" y="177800"/>
                </a:cubicBezTo>
                <a:cubicBezTo>
                  <a:pt x="652372" y="174807"/>
                  <a:pt x="652553" y="171268"/>
                  <a:pt x="654050" y="168275"/>
                </a:cubicBezTo>
                <a:cubicBezTo>
                  <a:pt x="655757" y="164862"/>
                  <a:pt x="658693" y="162163"/>
                  <a:pt x="660400" y="158750"/>
                </a:cubicBezTo>
                <a:cubicBezTo>
                  <a:pt x="661897" y="155757"/>
                  <a:pt x="662078" y="152218"/>
                  <a:pt x="663575" y="149225"/>
                </a:cubicBezTo>
                <a:cubicBezTo>
                  <a:pt x="665282" y="145812"/>
                  <a:pt x="668218" y="143113"/>
                  <a:pt x="669925" y="139700"/>
                </a:cubicBezTo>
                <a:cubicBezTo>
                  <a:pt x="671422" y="136707"/>
                  <a:pt x="671009" y="132788"/>
                  <a:pt x="673100" y="130175"/>
                </a:cubicBezTo>
                <a:cubicBezTo>
                  <a:pt x="675484" y="127195"/>
                  <a:pt x="679450" y="125942"/>
                  <a:pt x="682625" y="123825"/>
                </a:cubicBezTo>
                <a:cubicBezTo>
                  <a:pt x="683683" y="120650"/>
                  <a:pt x="683433" y="116667"/>
                  <a:pt x="685800" y="114300"/>
                </a:cubicBezTo>
                <a:cubicBezTo>
                  <a:pt x="691196" y="108904"/>
                  <a:pt x="704850" y="101600"/>
                  <a:pt x="704850" y="101600"/>
                </a:cubicBezTo>
                <a:cubicBezTo>
                  <a:pt x="708356" y="96342"/>
                  <a:pt x="716278" y="85311"/>
                  <a:pt x="717550" y="79375"/>
                </a:cubicBezTo>
                <a:cubicBezTo>
                  <a:pt x="719779" y="68975"/>
                  <a:pt x="712885" y="54812"/>
                  <a:pt x="720725" y="47625"/>
                </a:cubicBezTo>
                <a:cubicBezTo>
                  <a:pt x="729342" y="39726"/>
                  <a:pt x="744008" y="45508"/>
                  <a:pt x="755650" y="44450"/>
                </a:cubicBezTo>
                <a:cubicBezTo>
                  <a:pt x="782902" y="35366"/>
                  <a:pt x="739523" y="49276"/>
                  <a:pt x="784225" y="38100"/>
                </a:cubicBezTo>
                <a:cubicBezTo>
                  <a:pt x="790719" y="36477"/>
                  <a:pt x="796781" y="33373"/>
                  <a:pt x="803275" y="31750"/>
                </a:cubicBezTo>
                <a:cubicBezTo>
                  <a:pt x="835169" y="23777"/>
                  <a:pt x="820396" y="28160"/>
                  <a:pt x="847725" y="19050"/>
                </a:cubicBezTo>
                <a:lnTo>
                  <a:pt x="866775" y="12700"/>
                </a:lnTo>
                <a:cubicBezTo>
                  <a:pt x="869950" y="11642"/>
                  <a:pt x="873515" y="11381"/>
                  <a:pt x="876300" y="9525"/>
                </a:cubicBezTo>
                <a:cubicBezTo>
                  <a:pt x="879475" y="7408"/>
                  <a:pt x="882039" y="3648"/>
                  <a:pt x="885825" y="3175"/>
                </a:cubicBezTo>
                <a:cubicBezTo>
                  <a:pt x="907903" y="415"/>
                  <a:pt x="930275" y="1058"/>
                  <a:pt x="952500" y="0"/>
                </a:cubicBezTo>
                <a:cubicBezTo>
                  <a:pt x="951442" y="11642"/>
                  <a:pt x="951356" y="23413"/>
                  <a:pt x="949325" y="34925"/>
                </a:cubicBezTo>
                <a:cubicBezTo>
                  <a:pt x="948162" y="41517"/>
                  <a:pt x="942975" y="53975"/>
                  <a:pt x="942975" y="53975"/>
                </a:cubicBezTo>
                <a:cubicBezTo>
                  <a:pt x="939699" y="122764"/>
                  <a:pt x="939800" y="98400"/>
                  <a:pt x="939800" y="127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ihandsfigur 12"/>
          <p:cNvSpPr/>
          <p:nvPr/>
        </p:nvSpPr>
        <p:spPr>
          <a:xfrm>
            <a:off x="1489075" y="1203325"/>
            <a:ext cx="292378" cy="1793875"/>
          </a:xfrm>
          <a:custGeom>
            <a:avLst/>
            <a:gdLst>
              <a:gd name="connsiteX0" fmla="*/ 22225 w 292378"/>
              <a:gd name="connsiteY0" fmla="*/ 1793875 h 1793875"/>
              <a:gd name="connsiteX1" fmla="*/ 25400 w 292378"/>
              <a:gd name="connsiteY1" fmla="*/ 1778000 h 1793875"/>
              <a:gd name="connsiteX2" fmla="*/ 31750 w 292378"/>
              <a:gd name="connsiteY2" fmla="*/ 1768475 h 1793875"/>
              <a:gd name="connsiteX3" fmla="*/ 34925 w 292378"/>
              <a:gd name="connsiteY3" fmla="*/ 1749425 h 1793875"/>
              <a:gd name="connsiteX4" fmla="*/ 44450 w 292378"/>
              <a:gd name="connsiteY4" fmla="*/ 1730375 h 1793875"/>
              <a:gd name="connsiteX5" fmla="*/ 53975 w 292378"/>
              <a:gd name="connsiteY5" fmla="*/ 1724025 h 1793875"/>
              <a:gd name="connsiteX6" fmla="*/ 69850 w 292378"/>
              <a:gd name="connsiteY6" fmla="*/ 1695450 h 1793875"/>
              <a:gd name="connsiteX7" fmla="*/ 66675 w 292378"/>
              <a:gd name="connsiteY7" fmla="*/ 1517650 h 1793875"/>
              <a:gd name="connsiteX8" fmla="*/ 63500 w 292378"/>
              <a:gd name="connsiteY8" fmla="*/ 1470025 h 1793875"/>
              <a:gd name="connsiteX9" fmla="*/ 57150 w 292378"/>
              <a:gd name="connsiteY9" fmla="*/ 1460500 h 1793875"/>
              <a:gd name="connsiteX10" fmla="*/ 53975 w 292378"/>
              <a:gd name="connsiteY10" fmla="*/ 1450975 h 1793875"/>
              <a:gd name="connsiteX11" fmla="*/ 50800 w 292378"/>
              <a:gd name="connsiteY11" fmla="*/ 1428750 h 1793875"/>
              <a:gd name="connsiteX12" fmla="*/ 47625 w 292378"/>
              <a:gd name="connsiteY12" fmla="*/ 1419225 h 1793875"/>
              <a:gd name="connsiteX13" fmla="*/ 50800 w 292378"/>
              <a:gd name="connsiteY13" fmla="*/ 1393825 h 1793875"/>
              <a:gd name="connsiteX14" fmla="*/ 44450 w 292378"/>
              <a:gd name="connsiteY14" fmla="*/ 1250950 h 1793875"/>
              <a:gd name="connsiteX15" fmla="*/ 38100 w 292378"/>
              <a:gd name="connsiteY15" fmla="*/ 1231900 h 1793875"/>
              <a:gd name="connsiteX16" fmla="*/ 34925 w 292378"/>
              <a:gd name="connsiteY16" fmla="*/ 1222375 h 1793875"/>
              <a:gd name="connsiteX17" fmla="*/ 31750 w 292378"/>
              <a:gd name="connsiteY17" fmla="*/ 1212850 h 1793875"/>
              <a:gd name="connsiteX18" fmla="*/ 28575 w 292378"/>
              <a:gd name="connsiteY18" fmla="*/ 1203325 h 1793875"/>
              <a:gd name="connsiteX19" fmla="*/ 25400 w 292378"/>
              <a:gd name="connsiteY19" fmla="*/ 1177925 h 1793875"/>
              <a:gd name="connsiteX20" fmla="*/ 22225 w 292378"/>
              <a:gd name="connsiteY20" fmla="*/ 1168400 h 1793875"/>
              <a:gd name="connsiteX21" fmla="*/ 19050 w 292378"/>
              <a:gd name="connsiteY21" fmla="*/ 1130300 h 1793875"/>
              <a:gd name="connsiteX22" fmla="*/ 15875 w 292378"/>
              <a:gd name="connsiteY22" fmla="*/ 968375 h 1793875"/>
              <a:gd name="connsiteX23" fmla="*/ 3175 w 292378"/>
              <a:gd name="connsiteY23" fmla="*/ 949325 h 1793875"/>
              <a:gd name="connsiteX24" fmla="*/ 6350 w 292378"/>
              <a:gd name="connsiteY24" fmla="*/ 879475 h 1793875"/>
              <a:gd name="connsiteX25" fmla="*/ 12700 w 292378"/>
              <a:gd name="connsiteY25" fmla="*/ 869950 h 1793875"/>
              <a:gd name="connsiteX26" fmla="*/ 3175 w 292378"/>
              <a:gd name="connsiteY26" fmla="*/ 844550 h 1793875"/>
              <a:gd name="connsiteX27" fmla="*/ 0 w 292378"/>
              <a:gd name="connsiteY27" fmla="*/ 835025 h 1793875"/>
              <a:gd name="connsiteX28" fmla="*/ 3175 w 292378"/>
              <a:gd name="connsiteY28" fmla="*/ 762000 h 1793875"/>
              <a:gd name="connsiteX29" fmla="*/ 9525 w 292378"/>
              <a:gd name="connsiteY29" fmla="*/ 742950 h 1793875"/>
              <a:gd name="connsiteX30" fmla="*/ 19050 w 292378"/>
              <a:gd name="connsiteY30" fmla="*/ 723900 h 1793875"/>
              <a:gd name="connsiteX31" fmla="*/ 25400 w 292378"/>
              <a:gd name="connsiteY31" fmla="*/ 695325 h 1793875"/>
              <a:gd name="connsiteX32" fmla="*/ 31750 w 292378"/>
              <a:gd name="connsiteY32" fmla="*/ 676275 h 1793875"/>
              <a:gd name="connsiteX33" fmla="*/ 38100 w 292378"/>
              <a:gd name="connsiteY33" fmla="*/ 666750 h 1793875"/>
              <a:gd name="connsiteX34" fmla="*/ 41275 w 292378"/>
              <a:gd name="connsiteY34" fmla="*/ 657225 h 1793875"/>
              <a:gd name="connsiteX35" fmla="*/ 47625 w 292378"/>
              <a:gd name="connsiteY35" fmla="*/ 631825 h 1793875"/>
              <a:gd name="connsiteX36" fmla="*/ 53975 w 292378"/>
              <a:gd name="connsiteY36" fmla="*/ 612775 h 1793875"/>
              <a:gd name="connsiteX37" fmla="*/ 57150 w 292378"/>
              <a:gd name="connsiteY37" fmla="*/ 603250 h 1793875"/>
              <a:gd name="connsiteX38" fmla="*/ 60325 w 292378"/>
              <a:gd name="connsiteY38" fmla="*/ 561975 h 1793875"/>
              <a:gd name="connsiteX39" fmla="*/ 66675 w 292378"/>
              <a:gd name="connsiteY39" fmla="*/ 552450 h 1793875"/>
              <a:gd name="connsiteX40" fmla="*/ 69850 w 292378"/>
              <a:gd name="connsiteY40" fmla="*/ 542925 h 1793875"/>
              <a:gd name="connsiteX41" fmla="*/ 66675 w 292378"/>
              <a:gd name="connsiteY41" fmla="*/ 514350 h 1793875"/>
              <a:gd name="connsiteX42" fmla="*/ 57150 w 292378"/>
              <a:gd name="connsiteY42" fmla="*/ 508000 h 1793875"/>
              <a:gd name="connsiteX43" fmla="*/ 50800 w 292378"/>
              <a:gd name="connsiteY43" fmla="*/ 498475 h 1793875"/>
              <a:gd name="connsiteX44" fmla="*/ 53975 w 292378"/>
              <a:gd name="connsiteY44" fmla="*/ 441325 h 1793875"/>
              <a:gd name="connsiteX45" fmla="*/ 57150 w 292378"/>
              <a:gd name="connsiteY45" fmla="*/ 104775 h 1793875"/>
              <a:gd name="connsiteX46" fmla="*/ 63500 w 292378"/>
              <a:gd name="connsiteY46" fmla="*/ 85725 h 1793875"/>
              <a:gd name="connsiteX47" fmla="*/ 66675 w 292378"/>
              <a:gd name="connsiteY47" fmla="*/ 66675 h 1793875"/>
              <a:gd name="connsiteX48" fmla="*/ 69850 w 292378"/>
              <a:gd name="connsiteY48" fmla="*/ 38100 h 1793875"/>
              <a:gd name="connsiteX49" fmla="*/ 79375 w 292378"/>
              <a:gd name="connsiteY49" fmla="*/ 31750 h 1793875"/>
              <a:gd name="connsiteX50" fmla="*/ 98425 w 292378"/>
              <a:gd name="connsiteY50" fmla="*/ 25400 h 1793875"/>
              <a:gd name="connsiteX51" fmla="*/ 127000 w 292378"/>
              <a:gd name="connsiteY51" fmla="*/ 9525 h 1793875"/>
              <a:gd name="connsiteX52" fmla="*/ 136525 w 292378"/>
              <a:gd name="connsiteY52" fmla="*/ 3175 h 1793875"/>
              <a:gd name="connsiteX53" fmla="*/ 161925 w 292378"/>
              <a:gd name="connsiteY53" fmla="*/ 0 h 1793875"/>
              <a:gd name="connsiteX54" fmla="*/ 190500 w 292378"/>
              <a:gd name="connsiteY54" fmla="*/ 3175 h 1793875"/>
              <a:gd name="connsiteX55" fmla="*/ 203200 w 292378"/>
              <a:gd name="connsiteY55" fmla="*/ 19050 h 1793875"/>
              <a:gd name="connsiteX56" fmla="*/ 209550 w 292378"/>
              <a:gd name="connsiteY56" fmla="*/ 28575 h 1793875"/>
              <a:gd name="connsiteX57" fmla="*/ 228600 w 292378"/>
              <a:gd name="connsiteY57" fmla="*/ 41275 h 1793875"/>
              <a:gd name="connsiteX58" fmla="*/ 238125 w 292378"/>
              <a:gd name="connsiteY58" fmla="*/ 47625 h 1793875"/>
              <a:gd name="connsiteX59" fmla="*/ 257175 w 292378"/>
              <a:gd name="connsiteY59" fmla="*/ 53975 h 1793875"/>
              <a:gd name="connsiteX60" fmla="*/ 279400 w 292378"/>
              <a:gd name="connsiteY60" fmla="*/ 63500 h 1793875"/>
              <a:gd name="connsiteX61" fmla="*/ 288925 w 292378"/>
              <a:gd name="connsiteY61" fmla="*/ 69850 h 1793875"/>
              <a:gd name="connsiteX62" fmla="*/ 292100 w 292378"/>
              <a:gd name="connsiteY62" fmla="*/ 95250 h 179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2378" h="1793875">
                <a:moveTo>
                  <a:pt x="22225" y="1793875"/>
                </a:moveTo>
                <a:cubicBezTo>
                  <a:pt x="23283" y="1788583"/>
                  <a:pt x="23505" y="1783053"/>
                  <a:pt x="25400" y="1778000"/>
                </a:cubicBezTo>
                <a:cubicBezTo>
                  <a:pt x="26740" y="1774427"/>
                  <a:pt x="30543" y="1772095"/>
                  <a:pt x="31750" y="1768475"/>
                </a:cubicBezTo>
                <a:cubicBezTo>
                  <a:pt x="33786" y="1762368"/>
                  <a:pt x="33528" y="1755709"/>
                  <a:pt x="34925" y="1749425"/>
                </a:cubicBezTo>
                <a:cubicBezTo>
                  <a:pt x="36401" y="1742785"/>
                  <a:pt x="39557" y="1735268"/>
                  <a:pt x="44450" y="1730375"/>
                </a:cubicBezTo>
                <a:cubicBezTo>
                  <a:pt x="47148" y="1727677"/>
                  <a:pt x="50800" y="1726142"/>
                  <a:pt x="53975" y="1724025"/>
                </a:cubicBezTo>
                <a:cubicBezTo>
                  <a:pt x="68531" y="1702190"/>
                  <a:pt x="64262" y="1712215"/>
                  <a:pt x="69850" y="1695450"/>
                </a:cubicBezTo>
                <a:cubicBezTo>
                  <a:pt x="68792" y="1636183"/>
                  <a:pt x="68344" y="1576903"/>
                  <a:pt x="66675" y="1517650"/>
                </a:cubicBezTo>
                <a:cubicBezTo>
                  <a:pt x="66227" y="1501746"/>
                  <a:pt x="66116" y="1485719"/>
                  <a:pt x="63500" y="1470025"/>
                </a:cubicBezTo>
                <a:cubicBezTo>
                  <a:pt x="62873" y="1466261"/>
                  <a:pt x="58857" y="1463913"/>
                  <a:pt x="57150" y="1460500"/>
                </a:cubicBezTo>
                <a:cubicBezTo>
                  <a:pt x="55653" y="1457507"/>
                  <a:pt x="55033" y="1454150"/>
                  <a:pt x="53975" y="1450975"/>
                </a:cubicBezTo>
                <a:cubicBezTo>
                  <a:pt x="52917" y="1443567"/>
                  <a:pt x="52268" y="1436088"/>
                  <a:pt x="50800" y="1428750"/>
                </a:cubicBezTo>
                <a:cubicBezTo>
                  <a:pt x="50144" y="1425468"/>
                  <a:pt x="47625" y="1422572"/>
                  <a:pt x="47625" y="1419225"/>
                </a:cubicBezTo>
                <a:cubicBezTo>
                  <a:pt x="47625" y="1410692"/>
                  <a:pt x="49742" y="1402292"/>
                  <a:pt x="50800" y="1393825"/>
                </a:cubicBezTo>
                <a:cubicBezTo>
                  <a:pt x="50668" y="1390385"/>
                  <a:pt x="46281" y="1266212"/>
                  <a:pt x="44450" y="1250950"/>
                </a:cubicBezTo>
                <a:cubicBezTo>
                  <a:pt x="43653" y="1244304"/>
                  <a:pt x="40217" y="1238250"/>
                  <a:pt x="38100" y="1231900"/>
                </a:cubicBezTo>
                <a:lnTo>
                  <a:pt x="34925" y="1222375"/>
                </a:lnTo>
                <a:lnTo>
                  <a:pt x="31750" y="1212850"/>
                </a:lnTo>
                <a:lnTo>
                  <a:pt x="28575" y="1203325"/>
                </a:lnTo>
                <a:cubicBezTo>
                  <a:pt x="27517" y="1194858"/>
                  <a:pt x="26926" y="1186320"/>
                  <a:pt x="25400" y="1177925"/>
                </a:cubicBezTo>
                <a:cubicBezTo>
                  <a:pt x="24801" y="1174632"/>
                  <a:pt x="22667" y="1171717"/>
                  <a:pt x="22225" y="1168400"/>
                </a:cubicBezTo>
                <a:cubicBezTo>
                  <a:pt x="20541" y="1155768"/>
                  <a:pt x="20108" y="1143000"/>
                  <a:pt x="19050" y="1130300"/>
                </a:cubicBezTo>
                <a:cubicBezTo>
                  <a:pt x="17992" y="1076325"/>
                  <a:pt x="20592" y="1022154"/>
                  <a:pt x="15875" y="968375"/>
                </a:cubicBezTo>
                <a:cubicBezTo>
                  <a:pt x="15208" y="960772"/>
                  <a:pt x="3175" y="949325"/>
                  <a:pt x="3175" y="949325"/>
                </a:cubicBezTo>
                <a:cubicBezTo>
                  <a:pt x="4233" y="926042"/>
                  <a:pt x="3573" y="902616"/>
                  <a:pt x="6350" y="879475"/>
                </a:cubicBezTo>
                <a:cubicBezTo>
                  <a:pt x="6805" y="875686"/>
                  <a:pt x="12227" y="873736"/>
                  <a:pt x="12700" y="869950"/>
                </a:cubicBezTo>
                <a:cubicBezTo>
                  <a:pt x="14538" y="855249"/>
                  <a:pt x="8445" y="855089"/>
                  <a:pt x="3175" y="844550"/>
                </a:cubicBezTo>
                <a:cubicBezTo>
                  <a:pt x="1678" y="841557"/>
                  <a:pt x="1058" y="838200"/>
                  <a:pt x="0" y="835025"/>
                </a:cubicBezTo>
                <a:cubicBezTo>
                  <a:pt x="1058" y="810683"/>
                  <a:pt x="668" y="786235"/>
                  <a:pt x="3175" y="762000"/>
                </a:cubicBezTo>
                <a:cubicBezTo>
                  <a:pt x="3864" y="755342"/>
                  <a:pt x="5812" y="748519"/>
                  <a:pt x="9525" y="742950"/>
                </a:cubicBezTo>
                <a:cubicBezTo>
                  <a:pt x="15733" y="733638"/>
                  <a:pt x="16421" y="734416"/>
                  <a:pt x="19050" y="723900"/>
                </a:cubicBezTo>
                <a:cubicBezTo>
                  <a:pt x="23582" y="705773"/>
                  <a:pt x="20511" y="711622"/>
                  <a:pt x="25400" y="695325"/>
                </a:cubicBezTo>
                <a:cubicBezTo>
                  <a:pt x="27323" y="688914"/>
                  <a:pt x="28037" y="681844"/>
                  <a:pt x="31750" y="676275"/>
                </a:cubicBezTo>
                <a:cubicBezTo>
                  <a:pt x="33867" y="673100"/>
                  <a:pt x="36393" y="670163"/>
                  <a:pt x="38100" y="666750"/>
                </a:cubicBezTo>
                <a:cubicBezTo>
                  <a:pt x="39597" y="663757"/>
                  <a:pt x="40394" y="660454"/>
                  <a:pt x="41275" y="657225"/>
                </a:cubicBezTo>
                <a:cubicBezTo>
                  <a:pt x="43571" y="648805"/>
                  <a:pt x="44865" y="640104"/>
                  <a:pt x="47625" y="631825"/>
                </a:cubicBezTo>
                <a:lnTo>
                  <a:pt x="53975" y="612775"/>
                </a:lnTo>
                <a:lnTo>
                  <a:pt x="57150" y="603250"/>
                </a:lnTo>
                <a:cubicBezTo>
                  <a:pt x="58208" y="589492"/>
                  <a:pt x="57782" y="575538"/>
                  <a:pt x="60325" y="561975"/>
                </a:cubicBezTo>
                <a:cubicBezTo>
                  <a:pt x="61028" y="558224"/>
                  <a:pt x="64968" y="555863"/>
                  <a:pt x="66675" y="552450"/>
                </a:cubicBezTo>
                <a:cubicBezTo>
                  <a:pt x="68172" y="549457"/>
                  <a:pt x="68792" y="546100"/>
                  <a:pt x="69850" y="542925"/>
                </a:cubicBezTo>
                <a:cubicBezTo>
                  <a:pt x="68792" y="533400"/>
                  <a:pt x="69950" y="523357"/>
                  <a:pt x="66675" y="514350"/>
                </a:cubicBezTo>
                <a:cubicBezTo>
                  <a:pt x="65371" y="510764"/>
                  <a:pt x="59848" y="510698"/>
                  <a:pt x="57150" y="508000"/>
                </a:cubicBezTo>
                <a:cubicBezTo>
                  <a:pt x="54452" y="505302"/>
                  <a:pt x="52917" y="501650"/>
                  <a:pt x="50800" y="498475"/>
                </a:cubicBezTo>
                <a:cubicBezTo>
                  <a:pt x="51858" y="479425"/>
                  <a:pt x="53667" y="460402"/>
                  <a:pt x="53975" y="441325"/>
                </a:cubicBezTo>
                <a:cubicBezTo>
                  <a:pt x="55784" y="329151"/>
                  <a:pt x="54146" y="216923"/>
                  <a:pt x="57150" y="104775"/>
                </a:cubicBezTo>
                <a:cubicBezTo>
                  <a:pt x="57329" y="98084"/>
                  <a:pt x="62400" y="92327"/>
                  <a:pt x="63500" y="85725"/>
                </a:cubicBezTo>
                <a:cubicBezTo>
                  <a:pt x="64558" y="79375"/>
                  <a:pt x="65824" y="73056"/>
                  <a:pt x="66675" y="66675"/>
                </a:cubicBezTo>
                <a:cubicBezTo>
                  <a:pt x="67942" y="57175"/>
                  <a:pt x="66575" y="47107"/>
                  <a:pt x="69850" y="38100"/>
                </a:cubicBezTo>
                <a:cubicBezTo>
                  <a:pt x="71154" y="34514"/>
                  <a:pt x="75888" y="33300"/>
                  <a:pt x="79375" y="31750"/>
                </a:cubicBezTo>
                <a:cubicBezTo>
                  <a:pt x="85492" y="29032"/>
                  <a:pt x="92856" y="29113"/>
                  <a:pt x="98425" y="25400"/>
                </a:cubicBezTo>
                <a:cubicBezTo>
                  <a:pt x="158490" y="-14643"/>
                  <a:pt x="93470" y="26290"/>
                  <a:pt x="127000" y="9525"/>
                </a:cubicBezTo>
                <a:cubicBezTo>
                  <a:pt x="130413" y="7818"/>
                  <a:pt x="132844" y="4179"/>
                  <a:pt x="136525" y="3175"/>
                </a:cubicBezTo>
                <a:cubicBezTo>
                  <a:pt x="144757" y="930"/>
                  <a:pt x="153458" y="1058"/>
                  <a:pt x="161925" y="0"/>
                </a:cubicBezTo>
                <a:cubicBezTo>
                  <a:pt x="171450" y="1058"/>
                  <a:pt x="181203" y="851"/>
                  <a:pt x="190500" y="3175"/>
                </a:cubicBezTo>
                <a:cubicBezTo>
                  <a:pt x="202734" y="6233"/>
                  <a:pt x="198885" y="10420"/>
                  <a:pt x="203200" y="19050"/>
                </a:cubicBezTo>
                <a:cubicBezTo>
                  <a:pt x="204907" y="22463"/>
                  <a:pt x="206678" y="26062"/>
                  <a:pt x="209550" y="28575"/>
                </a:cubicBezTo>
                <a:cubicBezTo>
                  <a:pt x="215293" y="33601"/>
                  <a:pt x="222250" y="37042"/>
                  <a:pt x="228600" y="41275"/>
                </a:cubicBezTo>
                <a:cubicBezTo>
                  <a:pt x="231775" y="43392"/>
                  <a:pt x="234505" y="46418"/>
                  <a:pt x="238125" y="47625"/>
                </a:cubicBezTo>
                <a:cubicBezTo>
                  <a:pt x="244475" y="49742"/>
                  <a:pt x="251606" y="50262"/>
                  <a:pt x="257175" y="53975"/>
                </a:cubicBezTo>
                <a:cubicBezTo>
                  <a:pt x="270331" y="62746"/>
                  <a:pt x="262998" y="59400"/>
                  <a:pt x="279400" y="63500"/>
                </a:cubicBezTo>
                <a:cubicBezTo>
                  <a:pt x="282575" y="65617"/>
                  <a:pt x="286541" y="66870"/>
                  <a:pt x="288925" y="69850"/>
                </a:cubicBezTo>
                <a:cubicBezTo>
                  <a:pt x="293773" y="75910"/>
                  <a:pt x="292100" y="89444"/>
                  <a:pt x="292100" y="952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koppling 15"/>
          <p:cNvCxnSpPr>
            <a:stCxn id="13" idx="62"/>
          </p:cNvCxnSpPr>
          <p:nvPr/>
        </p:nvCxnSpPr>
        <p:spPr>
          <a:xfrm>
            <a:off x="1781175" y="1298575"/>
            <a:ext cx="846609" cy="7005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ihandsfigur 18"/>
          <p:cNvSpPr/>
          <p:nvPr/>
        </p:nvSpPr>
        <p:spPr>
          <a:xfrm>
            <a:off x="2606672" y="1981200"/>
            <a:ext cx="50439" cy="250825"/>
          </a:xfrm>
          <a:custGeom>
            <a:avLst/>
            <a:gdLst>
              <a:gd name="connsiteX0" fmla="*/ 0 w 53791"/>
              <a:gd name="connsiteY0" fmla="*/ 0 h 225425"/>
              <a:gd name="connsiteX1" fmla="*/ 34925 w 53791"/>
              <a:gd name="connsiteY1" fmla="*/ 225425 h 225425"/>
              <a:gd name="connsiteX0" fmla="*/ 0 w 55130"/>
              <a:gd name="connsiteY0" fmla="*/ 0 h 231775"/>
              <a:gd name="connsiteX1" fmla="*/ 38100 w 55130"/>
              <a:gd name="connsiteY1" fmla="*/ 231775 h 231775"/>
              <a:gd name="connsiteX0" fmla="*/ 0 w 53847"/>
              <a:gd name="connsiteY0" fmla="*/ 0 h 231775"/>
              <a:gd name="connsiteX1" fmla="*/ 38100 w 53847"/>
              <a:gd name="connsiteY1" fmla="*/ 231775 h 231775"/>
              <a:gd name="connsiteX0" fmla="*/ 0 w 55281"/>
              <a:gd name="connsiteY0" fmla="*/ 0 h 250825"/>
              <a:gd name="connsiteX1" fmla="*/ 41275 w 55281"/>
              <a:gd name="connsiteY1" fmla="*/ 250825 h 250825"/>
              <a:gd name="connsiteX0" fmla="*/ 0 w 51618"/>
              <a:gd name="connsiteY0" fmla="*/ 0 h 250825"/>
              <a:gd name="connsiteX1" fmla="*/ 41275 w 51618"/>
              <a:gd name="connsiteY1" fmla="*/ 250825 h 250825"/>
              <a:gd name="connsiteX0" fmla="*/ 0 w 50439"/>
              <a:gd name="connsiteY0" fmla="*/ 0 h 250825"/>
              <a:gd name="connsiteX1" fmla="*/ 41275 w 50439"/>
              <a:gd name="connsiteY1" fmla="*/ 25082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39" h="250825">
                <a:moveTo>
                  <a:pt x="0" y="0"/>
                </a:moveTo>
                <a:cubicBezTo>
                  <a:pt x="79442" y="96441"/>
                  <a:pt x="41275" y="31189"/>
                  <a:pt x="41275" y="2508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rihandsfigur 19"/>
          <p:cNvSpPr/>
          <p:nvPr/>
        </p:nvSpPr>
        <p:spPr>
          <a:xfrm>
            <a:off x="2000250" y="1381098"/>
            <a:ext cx="185738" cy="95277"/>
          </a:xfrm>
          <a:custGeom>
            <a:avLst/>
            <a:gdLst>
              <a:gd name="connsiteX0" fmla="*/ 0 w 185738"/>
              <a:gd name="connsiteY0" fmla="*/ 95277 h 95277"/>
              <a:gd name="connsiteX1" fmla="*/ 23813 w 185738"/>
              <a:gd name="connsiteY1" fmla="*/ 90515 h 95277"/>
              <a:gd name="connsiteX2" fmla="*/ 38100 w 185738"/>
              <a:gd name="connsiteY2" fmla="*/ 76227 h 95277"/>
              <a:gd name="connsiteX3" fmla="*/ 71438 w 185738"/>
              <a:gd name="connsiteY3" fmla="*/ 71465 h 95277"/>
              <a:gd name="connsiteX4" fmla="*/ 85725 w 185738"/>
              <a:gd name="connsiteY4" fmla="*/ 61940 h 95277"/>
              <a:gd name="connsiteX5" fmla="*/ 114300 w 185738"/>
              <a:gd name="connsiteY5" fmla="*/ 52415 h 95277"/>
              <a:gd name="connsiteX6" fmla="*/ 157163 w 185738"/>
              <a:gd name="connsiteY6" fmla="*/ 23840 h 95277"/>
              <a:gd name="connsiteX7" fmla="*/ 171450 w 185738"/>
              <a:gd name="connsiteY7" fmla="*/ 14315 h 95277"/>
              <a:gd name="connsiteX8" fmla="*/ 185738 w 185738"/>
              <a:gd name="connsiteY8" fmla="*/ 27 h 9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8" h="95277">
                <a:moveTo>
                  <a:pt x="0" y="95277"/>
                </a:moveTo>
                <a:cubicBezTo>
                  <a:pt x="7938" y="93690"/>
                  <a:pt x="16573" y="94135"/>
                  <a:pt x="23813" y="90515"/>
                </a:cubicBezTo>
                <a:cubicBezTo>
                  <a:pt x="29837" y="87503"/>
                  <a:pt x="31847" y="78728"/>
                  <a:pt x="38100" y="76227"/>
                </a:cubicBezTo>
                <a:cubicBezTo>
                  <a:pt x="48523" y="72058"/>
                  <a:pt x="60325" y="73052"/>
                  <a:pt x="71438" y="71465"/>
                </a:cubicBezTo>
                <a:cubicBezTo>
                  <a:pt x="76200" y="68290"/>
                  <a:pt x="80495" y="64265"/>
                  <a:pt x="85725" y="61940"/>
                </a:cubicBezTo>
                <a:cubicBezTo>
                  <a:pt x="94900" y="57862"/>
                  <a:pt x="114300" y="52415"/>
                  <a:pt x="114300" y="52415"/>
                </a:cubicBezTo>
                <a:lnTo>
                  <a:pt x="157163" y="23840"/>
                </a:lnTo>
                <a:lnTo>
                  <a:pt x="171450" y="14315"/>
                </a:lnTo>
                <a:cubicBezTo>
                  <a:pt x="181856" y="-1294"/>
                  <a:pt x="175251" y="27"/>
                  <a:pt x="185738" y="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rihandsfigur 2"/>
          <p:cNvSpPr/>
          <p:nvPr/>
        </p:nvSpPr>
        <p:spPr>
          <a:xfrm>
            <a:off x="623396" y="3526336"/>
            <a:ext cx="1191459" cy="2603499"/>
          </a:xfrm>
          <a:custGeom>
            <a:avLst/>
            <a:gdLst>
              <a:gd name="connsiteX0" fmla="*/ 74815 w 1005840"/>
              <a:gd name="connsiteY0" fmla="*/ 1438102 h 2435629"/>
              <a:gd name="connsiteX1" fmla="*/ 74815 w 1005840"/>
              <a:gd name="connsiteY1" fmla="*/ 1438102 h 2435629"/>
              <a:gd name="connsiteX2" fmla="*/ 149629 w 1005840"/>
              <a:gd name="connsiteY2" fmla="*/ 1371600 h 2435629"/>
              <a:gd name="connsiteX3" fmla="*/ 166255 w 1005840"/>
              <a:gd name="connsiteY3" fmla="*/ 1321723 h 2435629"/>
              <a:gd name="connsiteX4" fmla="*/ 199506 w 1005840"/>
              <a:gd name="connsiteY4" fmla="*/ 1221971 h 2435629"/>
              <a:gd name="connsiteX5" fmla="*/ 216131 w 1005840"/>
              <a:gd name="connsiteY5" fmla="*/ 1172094 h 2435629"/>
              <a:gd name="connsiteX6" fmla="*/ 232757 w 1005840"/>
              <a:gd name="connsiteY6" fmla="*/ 1155469 h 2435629"/>
              <a:gd name="connsiteX7" fmla="*/ 241069 w 1005840"/>
              <a:gd name="connsiteY7" fmla="*/ 1122218 h 2435629"/>
              <a:gd name="connsiteX8" fmla="*/ 274320 w 1005840"/>
              <a:gd name="connsiteY8" fmla="*/ 1088967 h 2435629"/>
              <a:gd name="connsiteX9" fmla="*/ 282633 w 1005840"/>
              <a:gd name="connsiteY9" fmla="*/ 1030778 h 2435629"/>
              <a:gd name="connsiteX10" fmla="*/ 290946 w 1005840"/>
              <a:gd name="connsiteY10" fmla="*/ 1005840 h 2435629"/>
              <a:gd name="connsiteX11" fmla="*/ 307571 w 1005840"/>
              <a:gd name="connsiteY11" fmla="*/ 798022 h 2435629"/>
              <a:gd name="connsiteX12" fmla="*/ 315884 w 1005840"/>
              <a:gd name="connsiteY12" fmla="*/ 773083 h 2435629"/>
              <a:gd name="connsiteX13" fmla="*/ 332509 w 1005840"/>
              <a:gd name="connsiteY13" fmla="*/ 706582 h 2435629"/>
              <a:gd name="connsiteX14" fmla="*/ 349135 w 1005840"/>
              <a:gd name="connsiteY14" fmla="*/ 656705 h 2435629"/>
              <a:gd name="connsiteX15" fmla="*/ 357448 w 1005840"/>
              <a:gd name="connsiteY15" fmla="*/ 598516 h 2435629"/>
              <a:gd name="connsiteX16" fmla="*/ 365760 w 1005840"/>
              <a:gd name="connsiteY16" fmla="*/ 573578 h 2435629"/>
              <a:gd name="connsiteX17" fmla="*/ 382386 w 1005840"/>
              <a:gd name="connsiteY17" fmla="*/ 382385 h 2435629"/>
              <a:gd name="connsiteX18" fmla="*/ 407324 w 1005840"/>
              <a:gd name="connsiteY18" fmla="*/ 241069 h 2435629"/>
              <a:gd name="connsiteX19" fmla="*/ 415637 w 1005840"/>
              <a:gd name="connsiteY19" fmla="*/ 216131 h 2435629"/>
              <a:gd name="connsiteX20" fmla="*/ 440575 w 1005840"/>
              <a:gd name="connsiteY20" fmla="*/ 182880 h 2435629"/>
              <a:gd name="connsiteX21" fmla="*/ 457200 w 1005840"/>
              <a:gd name="connsiteY21" fmla="*/ 133003 h 2435629"/>
              <a:gd name="connsiteX22" fmla="*/ 465513 w 1005840"/>
              <a:gd name="connsiteY22" fmla="*/ 108065 h 2435629"/>
              <a:gd name="connsiteX23" fmla="*/ 556953 w 1005840"/>
              <a:gd name="connsiteY23" fmla="*/ 33251 h 2435629"/>
              <a:gd name="connsiteX24" fmla="*/ 681644 w 1005840"/>
              <a:gd name="connsiteY24" fmla="*/ 0 h 2435629"/>
              <a:gd name="connsiteX25" fmla="*/ 764771 w 1005840"/>
              <a:gd name="connsiteY25" fmla="*/ 16625 h 2435629"/>
              <a:gd name="connsiteX26" fmla="*/ 798022 w 1005840"/>
              <a:gd name="connsiteY26" fmla="*/ 24938 h 2435629"/>
              <a:gd name="connsiteX27" fmla="*/ 831273 w 1005840"/>
              <a:gd name="connsiteY27" fmla="*/ 58189 h 2435629"/>
              <a:gd name="connsiteX28" fmla="*/ 831273 w 1005840"/>
              <a:gd name="connsiteY28" fmla="*/ 349134 h 2435629"/>
              <a:gd name="connsiteX29" fmla="*/ 814648 w 1005840"/>
              <a:gd name="connsiteY29" fmla="*/ 365760 h 2435629"/>
              <a:gd name="connsiteX30" fmla="*/ 798022 w 1005840"/>
              <a:gd name="connsiteY30" fmla="*/ 390698 h 2435629"/>
              <a:gd name="connsiteX31" fmla="*/ 764771 w 1005840"/>
              <a:gd name="connsiteY31" fmla="*/ 457200 h 2435629"/>
              <a:gd name="connsiteX32" fmla="*/ 756458 w 1005840"/>
              <a:gd name="connsiteY32" fmla="*/ 498763 h 2435629"/>
              <a:gd name="connsiteX33" fmla="*/ 739833 w 1005840"/>
              <a:gd name="connsiteY33" fmla="*/ 523702 h 2435629"/>
              <a:gd name="connsiteX34" fmla="*/ 731520 w 1005840"/>
              <a:gd name="connsiteY34" fmla="*/ 556953 h 2435629"/>
              <a:gd name="connsiteX35" fmla="*/ 739833 w 1005840"/>
              <a:gd name="connsiteY35" fmla="*/ 739833 h 2435629"/>
              <a:gd name="connsiteX36" fmla="*/ 756458 w 1005840"/>
              <a:gd name="connsiteY36" fmla="*/ 764771 h 2435629"/>
              <a:gd name="connsiteX37" fmla="*/ 764771 w 1005840"/>
              <a:gd name="connsiteY37" fmla="*/ 789709 h 2435629"/>
              <a:gd name="connsiteX38" fmla="*/ 831273 w 1005840"/>
              <a:gd name="connsiteY38" fmla="*/ 831273 h 2435629"/>
              <a:gd name="connsiteX39" fmla="*/ 897775 w 1005840"/>
              <a:gd name="connsiteY39" fmla="*/ 822960 h 2435629"/>
              <a:gd name="connsiteX40" fmla="*/ 955964 w 1005840"/>
              <a:gd name="connsiteY40" fmla="*/ 806334 h 2435629"/>
              <a:gd name="connsiteX41" fmla="*/ 989215 w 1005840"/>
              <a:gd name="connsiteY41" fmla="*/ 839585 h 2435629"/>
              <a:gd name="connsiteX42" fmla="*/ 1005840 w 1005840"/>
              <a:gd name="connsiteY42" fmla="*/ 889462 h 2435629"/>
              <a:gd name="connsiteX43" fmla="*/ 997528 w 1005840"/>
              <a:gd name="connsiteY43" fmla="*/ 972589 h 2435629"/>
              <a:gd name="connsiteX44" fmla="*/ 980902 w 1005840"/>
              <a:gd name="connsiteY44" fmla="*/ 1022465 h 2435629"/>
              <a:gd name="connsiteX45" fmla="*/ 964277 w 1005840"/>
              <a:gd name="connsiteY45" fmla="*/ 1072342 h 2435629"/>
              <a:gd name="connsiteX46" fmla="*/ 955964 w 1005840"/>
              <a:gd name="connsiteY46" fmla="*/ 1105593 h 2435629"/>
              <a:gd name="connsiteX47" fmla="*/ 947651 w 1005840"/>
              <a:gd name="connsiteY47" fmla="*/ 1221971 h 2435629"/>
              <a:gd name="connsiteX48" fmla="*/ 939338 w 1005840"/>
              <a:gd name="connsiteY48" fmla="*/ 1255222 h 2435629"/>
              <a:gd name="connsiteX49" fmla="*/ 931026 w 1005840"/>
              <a:gd name="connsiteY49" fmla="*/ 1313411 h 2435629"/>
              <a:gd name="connsiteX50" fmla="*/ 914400 w 1005840"/>
              <a:gd name="connsiteY50" fmla="*/ 1371600 h 2435629"/>
              <a:gd name="connsiteX51" fmla="*/ 906088 w 1005840"/>
              <a:gd name="connsiteY51" fmla="*/ 1404851 h 2435629"/>
              <a:gd name="connsiteX52" fmla="*/ 889462 w 1005840"/>
              <a:gd name="connsiteY52" fmla="*/ 1429789 h 2435629"/>
              <a:gd name="connsiteX53" fmla="*/ 872837 w 1005840"/>
              <a:gd name="connsiteY53" fmla="*/ 1479665 h 2435629"/>
              <a:gd name="connsiteX54" fmla="*/ 864524 w 1005840"/>
              <a:gd name="connsiteY54" fmla="*/ 1504603 h 2435629"/>
              <a:gd name="connsiteX55" fmla="*/ 856211 w 1005840"/>
              <a:gd name="connsiteY55" fmla="*/ 1529542 h 2435629"/>
              <a:gd name="connsiteX56" fmla="*/ 839586 w 1005840"/>
              <a:gd name="connsiteY56" fmla="*/ 1554480 h 2435629"/>
              <a:gd name="connsiteX57" fmla="*/ 822960 w 1005840"/>
              <a:gd name="connsiteY57" fmla="*/ 1604356 h 2435629"/>
              <a:gd name="connsiteX58" fmla="*/ 814648 w 1005840"/>
              <a:gd name="connsiteY58" fmla="*/ 1629294 h 2435629"/>
              <a:gd name="connsiteX59" fmla="*/ 798022 w 1005840"/>
              <a:gd name="connsiteY59" fmla="*/ 1645920 h 2435629"/>
              <a:gd name="connsiteX60" fmla="*/ 781397 w 1005840"/>
              <a:gd name="connsiteY60" fmla="*/ 1695796 h 2435629"/>
              <a:gd name="connsiteX61" fmla="*/ 773084 w 1005840"/>
              <a:gd name="connsiteY61" fmla="*/ 1720734 h 2435629"/>
              <a:gd name="connsiteX62" fmla="*/ 756458 w 1005840"/>
              <a:gd name="connsiteY62" fmla="*/ 1787236 h 2435629"/>
              <a:gd name="connsiteX63" fmla="*/ 748146 w 1005840"/>
              <a:gd name="connsiteY63" fmla="*/ 1853738 h 2435629"/>
              <a:gd name="connsiteX64" fmla="*/ 739833 w 1005840"/>
              <a:gd name="connsiteY64" fmla="*/ 1886989 h 2435629"/>
              <a:gd name="connsiteX65" fmla="*/ 731520 w 1005840"/>
              <a:gd name="connsiteY65" fmla="*/ 1978429 h 2435629"/>
              <a:gd name="connsiteX66" fmla="*/ 714895 w 1005840"/>
              <a:gd name="connsiteY66" fmla="*/ 2028305 h 2435629"/>
              <a:gd name="connsiteX67" fmla="*/ 689957 w 1005840"/>
              <a:gd name="connsiteY67" fmla="*/ 2119745 h 2435629"/>
              <a:gd name="connsiteX68" fmla="*/ 673331 w 1005840"/>
              <a:gd name="connsiteY68" fmla="*/ 2144683 h 2435629"/>
              <a:gd name="connsiteX69" fmla="*/ 648393 w 1005840"/>
              <a:gd name="connsiteY69" fmla="*/ 2202873 h 2435629"/>
              <a:gd name="connsiteX70" fmla="*/ 615142 w 1005840"/>
              <a:gd name="connsiteY70" fmla="*/ 2269374 h 2435629"/>
              <a:gd name="connsiteX71" fmla="*/ 598517 w 1005840"/>
              <a:gd name="connsiteY71" fmla="*/ 2319251 h 2435629"/>
              <a:gd name="connsiteX72" fmla="*/ 581891 w 1005840"/>
              <a:gd name="connsiteY72" fmla="*/ 2377440 h 2435629"/>
              <a:gd name="connsiteX73" fmla="*/ 548640 w 1005840"/>
              <a:gd name="connsiteY73" fmla="*/ 2419003 h 2435629"/>
              <a:gd name="connsiteX74" fmla="*/ 515389 w 1005840"/>
              <a:gd name="connsiteY74" fmla="*/ 2427316 h 2435629"/>
              <a:gd name="connsiteX75" fmla="*/ 490451 w 1005840"/>
              <a:gd name="connsiteY75" fmla="*/ 2435629 h 2435629"/>
              <a:gd name="connsiteX76" fmla="*/ 357448 w 1005840"/>
              <a:gd name="connsiteY76" fmla="*/ 2427316 h 2435629"/>
              <a:gd name="connsiteX77" fmla="*/ 324197 w 1005840"/>
              <a:gd name="connsiteY77" fmla="*/ 2419003 h 2435629"/>
              <a:gd name="connsiteX78" fmla="*/ 299258 w 1005840"/>
              <a:gd name="connsiteY78" fmla="*/ 2402378 h 2435629"/>
              <a:gd name="connsiteX79" fmla="*/ 249382 w 1005840"/>
              <a:gd name="connsiteY79" fmla="*/ 2385753 h 2435629"/>
              <a:gd name="connsiteX80" fmla="*/ 224444 w 1005840"/>
              <a:gd name="connsiteY80" fmla="*/ 2377440 h 2435629"/>
              <a:gd name="connsiteX81" fmla="*/ 182880 w 1005840"/>
              <a:gd name="connsiteY81" fmla="*/ 2352502 h 2435629"/>
              <a:gd name="connsiteX82" fmla="*/ 141317 w 1005840"/>
              <a:gd name="connsiteY82" fmla="*/ 2327563 h 2435629"/>
              <a:gd name="connsiteX83" fmla="*/ 133004 w 1005840"/>
              <a:gd name="connsiteY83" fmla="*/ 2302625 h 2435629"/>
              <a:gd name="connsiteX84" fmla="*/ 91440 w 1005840"/>
              <a:gd name="connsiteY84" fmla="*/ 2252749 h 2435629"/>
              <a:gd name="connsiteX85" fmla="*/ 83128 w 1005840"/>
              <a:gd name="connsiteY85" fmla="*/ 2227811 h 2435629"/>
              <a:gd name="connsiteX86" fmla="*/ 66502 w 1005840"/>
              <a:gd name="connsiteY86" fmla="*/ 2211185 h 2435629"/>
              <a:gd name="connsiteX87" fmla="*/ 49877 w 1005840"/>
              <a:gd name="connsiteY87" fmla="*/ 2161309 h 2435629"/>
              <a:gd name="connsiteX88" fmla="*/ 41564 w 1005840"/>
              <a:gd name="connsiteY88" fmla="*/ 2111433 h 2435629"/>
              <a:gd name="connsiteX89" fmla="*/ 33251 w 1005840"/>
              <a:gd name="connsiteY89" fmla="*/ 2086494 h 2435629"/>
              <a:gd name="connsiteX90" fmla="*/ 24938 w 1005840"/>
              <a:gd name="connsiteY90" fmla="*/ 2036618 h 2435629"/>
              <a:gd name="connsiteX91" fmla="*/ 16626 w 1005840"/>
              <a:gd name="connsiteY91" fmla="*/ 2011680 h 2435629"/>
              <a:gd name="connsiteX92" fmla="*/ 0 w 1005840"/>
              <a:gd name="connsiteY92" fmla="*/ 1945178 h 2435629"/>
              <a:gd name="connsiteX93" fmla="*/ 8313 w 1005840"/>
              <a:gd name="connsiteY93" fmla="*/ 1695796 h 2435629"/>
              <a:gd name="connsiteX94" fmla="*/ 24938 w 1005840"/>
              <a:gd name="connsiteY94" fmla="*/ 1645920 h 2435629"/>
              <a:gd name="connsiteX95" fmla="*/ 33251 w 1005840"/>
              <a:gd name="connsiteY95" fmla="*/ 1587731 h 2435629"/>
              <a:gd name="connsiteX96" fmla="*/ 41564 w 1005840"/>
              <a:gd name="connsiteY96" fmla="*/ 1562793 h 2435629"/>
              <a:gd name="connsiteX97" fmla="*/ 58189 w 1005840"/>
              <a:gd name="connsiteY97" fmla="*/ 1471353 h 2435629"/>
              <a:gd name="connsiteX98" fmla="*/ 74815 w 1005840"/>
              <a:gd name="connsiteY98" fmla="*/ 1438102 h 2435629"/>
              <a:gd name="connsiteX0" fmla="*/ 74815 w 1123253"/>
              <a:gd name="connsiteY0" fmla="*/ 1487978 h 2485505"/>
              <a:gd name="connsiteX1" fmla="*/ 74815 w 1123253"/>
              <a:gd name="connsiteY1" fmla="*/ 1487978 h 2485505"/>
              <a:gd name="connsiteX2" fmla="*/ 149629 w 1123253"/>
              <a:gd name="connsiteY2" fmla="*/ 1421476 h 2485505"/>
              <a:gd name="connsiteX3" fmla="*/ 166255 w 1123253"/>
              <a:gd name="connsiteY3" fmla="*/ 1371599 h 2485505"/>
              <a:gd name="connsiteX4" fmla="*/ 199506 w 1123253"/>
              <a:gd name="connsiteY4" fmla="*/ 1271847 h 2485505"/>
              <a:gd name="connsiteX5" fmla="*/ 216131 w 1123253"/>
              <a:gd name="connsiteY5" fmla="*/ 1221970 h 2485505"/>
              <a:gd name="connsiteX6" fmla="*/ 232757 w 1123253"/>
              <a:gd name="connsiteY6" fmla="*/ 1205345 h 2485505"/>
              <a:gd name="connsiteX7" fmla="*/ 241069 w 1123253"/>
              <a:gd name="connsiteY7" fmla="*/ 1172094 h 2485505"/>
              <a:gd name="connsiteX8" fmla="*/ 274320 w 1123253"/>
              <a:gd name="connsiteY8" fmla="*/ 1138843 h 2485505"/>
              <a:gd name="connsiteX9" fmla="*/ 282633 w 1123253"/>
              <a:gd name="connsiteY9" fmla="*/ 1080654 h 2485505"/>
              <a:gd name="connsiteX10" fmla="*/ 290946 w 1123253"/>
              <a:gd name="connsiteY10" fmla="*/ 1055716 h 2485505"/>
              <a:gd name="connsiteX11" fmla="*/ 307571 w 1123253"/>
              <a:gd name="connsiteY11" fmla="*/ 847898 h 2485505"/>
              <a:gd name="connsiteX12" fmla="*/ 315884 w 1123253"/>
              <a:gd name="connsiteY12" fmla="*/ 822959 h 2485505"/>
              <a:gd name="connsiteX13" fmla="*/ 332509 w 1123253"/>
              <a:gd name="connsiteY13" fmla="*/ 756458 h 2485505"/>
              <a:gd name="connsiteX14" fmla="*/ 349135 w 1123253"/>
              <a:gd name="connsiteY14" fmla="*/ 706581 h 2485505"/>
              <a:gd name="connsiteX15" fmla="*/ 357448 w 1123253"/>
              <a:gd name="connsiteY15" fmla="*/ 648392 h 2485505"/>
              <a:gd name="connsiteX16" fmla="*/ 365760 w 1123253"/>
              <a:gd name="connsiteY16" fmla="*/ 623454 h 2485505"/>
              <a:gd name="connsiteX17" fmla="*/ 382386 w 1123253"/>
              <a:gd name="connsiteY17" fmla="*/ 432261 h 2485505"/>
              <a:gd name="connsiteX18" fmla="*/ 407324 w 1123253"/>
              <a:gd name="connsiteY18" fmla="*/ 290945 h 2485505"/>
              <a:gd name="connsiteX19" fmla="*/ 415637 w 1123253"/>
              <a:gd name="connsiteY19" fmla="*/ 266007 h 2485505"/>
              <a:gd name="connsiteX20" fmla="*/ 440575 w 1123253"/>
              <a:gd name="connsiteY20" fmla="*/ 232756 h 2485505"/>
              <a:gd name="connsiteX21" fmla="*/ 457200 w 1123253"/>
              <a:gd name="connsiteY21" fmla="*/ 182879 h 2485505"/>
              <a:gd name="connsiteX22" fmla="*/ 465513 w 1123253"/>
              <a:gd name="connsiteY22" fmla="*/ 157941 h 2485505"/>
              <a:gd name="connsiteX23" fmla="*/ 556953 w 1123253"/>
              <a:gd name="connsiteY23" fmla="*/ 83127 h 2485505"/>
              <a:gd name="connsiteX24" fmla="*/ 681644 w 1123253"/>
              <a:gd name="connsiteY24" fmla="*/ 49876 h 2485505"/>
              <a:gd name="connsiteX25" fmla="*/ 764771 w 1123253"/>
              <a:gd name="connsiteY25" fmla="*/ 66501 h 2485505"/>
              <a:gd name="connsiteX26" fmla="*/ 798022 w 1123253"/>
              <a:gd name="connsiteY26" fmla="*/ 74814 h 2485505"/>
              <a:gd name="connsiteX27" fmla="*/ 1122218 w 1123253"/>
              <a:gd name="connsiteY27" fmla="*/ 0 h 2485505"/>
              <a:gd name="connsiteX28" fmla="*/ 831273 w 1123253"/>
              <a:gd name="connsiteY28" fmla="*/ 399010 h 2485505"/>
              <a:gd name="connsiteX29" fmla="*/ 814648 w 1123253"/>
              <a:gd name="connsiteY29" fmla="*/ 415636 h 2485505"/>
              <a:gd name="connsiteX30" fmla="*/ 798022 w 1123253"/>
              <a:gd name="connsiteY30" fmla="*/ 440574 h 2485505"/>
              <a:gd name="connsiteX31" fmla="*/ 764771 w 1123253"/>
              <a:gd name="connsiteY31" fmla="*/ 507076 h 2485505"/>
              <a:gd name="connsiteX32" fmla="*/ 756458 w 1123253"/>
              <a:gd name="connsiteY32" fmla="*/ 548639 h 2485505"/>
              <a:gd name="connsiteX33" fmla="*/ 739833 w 1123253"/>
              <a:gd name="connsiteY33" fmla="*/ 573578 h 2485505"/>
              <a:gd name="connsiteX34" fmla="*/ 731520 w 1123253"/>
              <a:gd name="connsiteY34" fmla="*/ 606829 h 2485505"/>
              <a:gd name="connsiteX35" fmla="*/ 739833 w 1123253"/>
              <a:gd name="connsiteY35" fmla="*/ 789709 h 2485505"/>
              <a:gd name="connsiteX36" fmla="*/ 756458 w 1123253"/>
              <a:gd name="connsiteY36" fmla="*/ 814647 h 2485505"/>
              <a:gd name="connsiteX37" fmla="*/ 764771 w 1123253"/>
              <a:gd name="connsiteY37" fmla="*/ 839585 h 2485505"/>
              <a:gd name="connsiteX38" fmla="*/ 831273 w 1123253"/>
              <a:gd name="connsiteY38" fmla="*/ 881149 h 2485505"/>
              <a:gd name="connsiteX39" fmla="*/ 897775 w 1123253"/>
              <a:gd name="connsiteY39" fmla="*/ 872836 h 2485505"/>
              <a:gd name="connsiteX40" fmla="*/ 955964 w 1123253"/>
              <a:gd name="connsiteY40" fmla="*/ 856210 h 2485505"/>
              <a:gd name="connsiteX41" fmla="*/ 989215 w 1123253"/>
              <a:gd name="connsiteY41" fmla="*/ 889461 h 2485505"/>
              <a:gd name="connsiteX42" fmla="*/ 1005840 w 1123253"/>
              <a:gd name="connsiteY42" fmla="*/ 939338 h 2485505"/>
              <a:gd name="connsiteX43" fmla="*/ 997528 w 1123253"/>
              <a:gd name="connsiteY43" fmla="*/ 1022465 h 2485505"/>
              <a:gd name="connsiteX44" fmla="*/ 980902 w 1123253"/>
              <a:gd name="connsiteY44" fmla="*/ 1072341 h 2485505"/>
              <a:gd name="connsiteX45" fmla="*/ 964277 w 1123253"/>
              <a:gd name="connsiteY45" fmla="*/ 1122218 h 2485505"/>
              <a:gd name="connsiteX46" fmla="*/ 955964 w 1123253"/>
              <a:gd name="connsiteY46" fmla="*/ 1155469 h 2485505"/>
              <a:gd name="connsiteX47" fmla="*/ 947651 w 1123253"/>
              <a:gd name="connsiteY47" fmla="*/ 1271847 h 2485505"/>
              <a:gd name="connsiteX48" fmla="*/ 939338 w 1123253"/>
              <a:gd name="connsiteY48" fmla="*/ 1305098 h 2485505"/>
              <a:gd name="connsiteX49" fmla="*/ 931026 w 1123253"/>
              <a:gd name="connsiteY49" fmla="*/ 1363287 h 2485505"/>
              <a:gd name="connsiteX50" fmla="*/ 914400 w 1123253"/>
              <a:gd name="connsiteY50" fmla="*/ 1421476 h 2485505"/>
              <a:gd name="connsiteX51" fmla="*/ 906088 w 1123253"/>
              <a:gd name="connsiteY51" fmla="*/ 1454727 h 2485505"/>
              <a:gd name="connsiteX52" fmla="*/ 889462 w 1123253"/>
              <a:gd name="connsiteY52" fmla="*/ 1479665 h 2485505"/>
              <a:gd name="connsiteX53" fmla="*/ 872837 w 1123253"/>
              <a:gd name="connsiteY53" fmla="*/ 1529541 h 2485505"/>
              <a:gd name="connsiteX54" fmla="*/ 864524 w 1123253"/>
              <a:gd name="connsiteY54" fmla="*/ 1554479 h 2485505"/>
              <a:gd name="connsiteX55" fmla="*/ 856211 w 1123253"/>
              <a:gd name="connsiteY55" fmla="*/ 1579418 h 2485505"/>
              <a:gd name="connsiteX56" fmla="*/ 839586 w 1123253"/>
              <a:gd name="connsiteY56" fmla="*/ 1604356 h 2485505"/>
              <a:gd name="connsiteX57" fmla="*/ 822960 w 1123253"/>
              <a:gd name="connsiteY57" fmla="*/ 1654232 h 2485505"/>
              <a:gd name="connsiteX58" fmla="*/ 814648 w 1123253"/>
              <a:gd name="connsiteY58" fmla="*/ 1679170 h 2485505"/>
              <a:gd name="connsiteX59" fmla="*/ 798022 w 1123253"/>
              <a:gd name="connsiteY59" fmla="*/ 1695796 h 2485505"/>
              <a:gd name="connsiteX60" fmla="*/ 781397 w 1123253"/>
              <a:gd name="connsiteY60" fmla="*/ 1745672 h 2485505"/>
              <a:gd name="connsiteX61" fmla="*/ 773084 w 1123253"/>
              <a:gd name="connsiteY61" fmla="*/ 1770610 h 2485505"/>
              <a:gd name="connsiteX62" fmla="*/ 756458 w 1123253"/>
              <a:gd name="connsiteY62" fmla="*/ 1837112 h 2485505"/>
              <a:gd name="connsiteX63" fmla="*/ 748146 w 1123253"/>
              <a:gd name="connsiteY63" fmla="*/ 1903614 h 2485505"/>
              <a:gd name="connsiteX64" fmla="*/ 739833 w 1123253"/>
              <a:gd name="connsiteY64" fmla="*/ 1936865 h 2485505"/>
              <a:gd name="connsiteX65" fmla="*/ 731520 w 1123253"/>
              <a:gd name="connsiteY65" fmla="*/ 2028305 h 2485505"/>
              <a:gd name="connsiteX66" fmla="*/ 714895 w 1123253"/>
              <a:gd name="connsiteY66" fmla="*/ 2078181 h 2485505"/>
              <a:gd name="connsiteX67" fmla="*/ 689957 w 1123253"/>
              <a:gd name="connsiteY67" fmla="*/ 2169621 h 2485505"/>
              <a:gd name="connsiteX68" fmla="*/ 673331 w 1123253"/>
              <a:gd name="connsiteY68" fmla="*/ 2194559 h 2485505"/>
              <a:gd name="connsiteX69" fmla="*/ 648393 w 1123253"/>
              <a:gd name="connsiteY69" fmla="*/ 2252749 h 2485505"/>
              <a:gd name="connsiteX70" fmla="*/ 615142 w 1123253"/>
              <a:gd name="connsiteY70" fmla="*/ 2319250 h 2485505"/>
              <a:gd name="connsiteX71" fmla="*/ 598517 w 1123253"/>
              <a:gd name="connsiteY71" fmla="*/ 2369127 h 2485505"/>
              <a:gd name="connsiteX72" fmla="*/ 581891 w 1123253"/>
              <a:gd name="connsiteY72" fmla="*/ 2427316 h 2485505"/>
              <a:gd name="connsiteX73" fmla="*/ 548640 w 1123253"/>
              <a:gd name="connsiteY73" fmla="*/ 2468879 h 2485505"/>
              <a:gd name="connsiteX74" fmla="*/ 515389 w 1123253"/>
              <a:gd name="connsiteY74" fmla="*/ 2477192 h 2485505"/>
              <a:gd name="connsiteX75" fmla="*/ 490451 w 1123253"/>
              <a:gd name="connsiteY75" fmla="*/ 2485505 h 2485505"/>
              <a:gd name="connsiteX76" fmla="*/ 357448 w 1123253"/>
              <a:gd name="connsiteY76" fmla="*/ 2477192 h 2485505"/>
              <a:gd name="connsiteX77" fmla="*/ 324197 w 1123253"/>
              <a:gd name="connsiteY77" fmla="*/ 2468879 h 2485505"/>
              <a:gd name="connsiteX78" fmla="*/ 299258 w 1123253"/>
              <a:gd name="connsiteY78" fmla="*/ 2452254 h 2485505"/>
              <a:gd name="connsiteX79" fmla="*/ 249382 w 1123253"/>
              <a:gd name="connsiteY79" fmla="*/ 2435629 h 2485505"/>
              <a:gd name="connsiteX80" fmla="*/ 224444 w 1123253"/>
              <a:gd name="connsiteY80" fmla="*/ 2427316 h 2485505"/>
              <a:gd name="connsiteX81" fmla="*/ 182880 w 1123253"/>
              <a:gd name="connsiteY81" fmla="*/ 2402378 h 2485505"/>
              <a:gd name="connsiteX82" fmla="*/ 141317 w 1123253"/>
              <a:gd name="connsiteY82" fmla="*/ 2377439 h 2485505"/>
              <a:gd name="connsiteX83" fmla="*/ 133004 w 1123253"/>
              <a:gd name="connsiteY83" fmla="*/ 2352501 h 2485505"/>
              <a:gd name="connsiteX84" fmla="*/ 91440 w 1123253"/>
              <a:gd name="connsiteY84" fmla="*/ 2302625 h 2485505"/>
              <a:gd name="connsiteX85" fmla="*/ 83128 w 1123253"/>
              <a:gd name="connsiteY85" fmla="*/ 2277687 h 2485505"/>
              <a:gd name="connsiteX86" fmla="*/ 66502 w 1123253"/>
              <a:gd name="connsiteY86" fmla="*/ 2261061 h 2485505"/>
              <a:gd name="connsiteX87" fmla="*/ 49877 w 1123253"/>
              <a:gd name="connsiteY87" fmla="*/ 2211185 h 2485505"/>
              <a:gd name="connsiteX88" fmla="*/ 41564 w 1123253"/>
              <a:gd name="connsiteY88" fmla="*/ 2161309 h 2485505"/>
              <a:gd name="connsiteX89" fmla="*/ 33251 w 1123253"/>
              <a:gd name="connsiteY89" fmla="*/ 2136370 h 2485505"/>
              <a:gd name="connsiteX90" fmla="*/ 24938 w 1123253"/>
              <a:gd name="connsiteY90" fmla="*/ 2086494 h 2485505"/>
              <a:gd name="connsiteX91" fmla="*/ 16626 w 1123253"/>
              <a:gd name="connsiteY91" fmla="*/ 2061556 h 2485505"/>
              <a:gd name="connsiteX92" fmla="*/ 0 w 1123253"/>
              <a:gd name="connsiteY92" fmla="*/ 1995054 h 2485505"/>
              <a:gd name="connsiteX93" fmla="*/ 8313 w 1123253"/>
              <a:gd name="connsiteY93" fmla="*/ 1745672 h 2485505"/>
              <a:gd name="connsiteX94" fmla="*/ 24938 w 1123253"/>
              <a:gd name="connsiteY94" fmla="*/ 1695796 h 2485505"/>
              <a:gd name="connsiteX95" fmla="*/ 33251 w 1123253"/>
              <a:gd name="connsiteY95" fmla="*/ 1637607 h 2485505"/>
              <a:gd name="connsiteX96" fmla="*/ 41564 w 1123253"/>
              <a:gd name="connsiteY96" fmla="*/ 1612669 h 2485505"/>
              <a:gd name="connsiteX97" fmla="*/ 58189 w 1123253"/>
              <a:gd name="connsiteY97" fmla="*/ 1521229 h 2485505"/>
              <a:gd name="connsiteX98" fmla="*/ 74815 w 1123253"/>
              <a:gd name="connsiteY98" fmla="*/ 1487978 h 2485505"/>
              <a:gd name="connsiteX0" fmla="*/ 74815 w 1122278"/>
              <a:gd name="connsiteY0" fmla="*/ 1535810 h 2533337"/>
              <a:gd name="connsiteX1" fmla="*/ 74815 w 1122278"/>
              <a:gd name="connsiteY1" fmla="*/ 1535810 h 2533337"/>
              <a:gd name="connsiteX2" fmla="*/ 149629 w 1122278"/>
              <a:gd name="connsiteY2" fmla="*/ 1469308 h 2533337"/>
              <a:gd name="connsiteX3" fmla="*/ 166255 w 1122278"/>
              <a:gd name="connsiteY3" fmla="*/ 1419431 h 2533337"/>
              <a:gd name="connsiteX4" fmla="*/ 199506 w 1122278"/>
              <a:gd name="connsiteY4" fmla="*/ 1319679 h 2533337"/>
              <a:gd name="connsiteX5" fmla="*/ 216131 w 1122278"/>
              <a:gd name="connsiteY5" fmla="*/ 1269802 h 2533337"/>
              <a:gd name="connsiteX6" fmla="*/ 232757 w 1122278"/>
              <a:gd name="connsiteY6" fmla="*/ 1253177 h 2533337"/>
              <a:gd name="connsiteX7" fmla="*/ 241069 w 1122278"/>
              <a:gd name="connsiteY7" fmla="*/ 1219926 h 2533337"/>
              <a:gd name="connsiteX8" fmla="*/ 274320 w 1122278"/>
              <a:gd name="connsiteY8" fmla="*/ 1186675 h 2533337"/>
              <a:gd name="connsiteX9" fmla="*/ 282633 w 1122278"/>
              <a:gd name="connsiteY9" fmla="*/ 1128486 h 2533337"/>
              <a:gd name="connsiteX10" fmla="*/ 290946 w 1122278"/>
              <a:gd name="connsiteY10" fmla="*/ 1103548 h 2533337"/>
              <a:gd name="connsiteX11" fmla="*/ 307571 w 1122278"/>
              <a:gd name="connsiteY11" fmla="*/ 895730 h 2533337"/>
              <a:gd name="connsiteX12" fmla="*/ 315884 w 1122278"/>
              <a:gd name="connsiteY12" fmla="*/ 870791 h 2533337"/>
              <a:gd name="connsiteX13" fmla="*/ 332509 w 1122278"/>
              <a:gd name="connsiteY13" fmla="*/ 804290 h 2533337"/>
              <a:gd name="connsiteX14" fmla="*/ 349135 w 1122278"/>
              <a:gd name="connsiteY14" fmla="*/ 754413 h 2533337"/>
              <a:gd name="connsiteX15" fmla="*/ 357448 w 1122278"/>
              <a:gd name="connsiteY15" fmla="*/ 696224 h 2533337"/>
              <a:gd name="connsiteX16" fmla="*/ 365760 w 1122278"/>
              <a:gd name="connsiteY16" fmla="*/ 671286 h 2533337"/>
              <a:gd name="connsiteX17" fmla="*/ 382386 w 1122278"/>
              <a:gd name="connsiteY17" fmla="*/ 480093 h 2533337"/>
              <a:gd name="connsiteX18" fmla="*/ 407324 w 1122278"/>
              <a:gd name="connsiteY18" fmla="*/ 338777 h 2533337"/>
              <a:gd name="connsiteX19" fmla="*/ 415637 w 1122278"/>
              <a:gd name="connsiteY19" fmla="*/ 313839 h 2533337"/>
              <a:gd name="connsiteX20" fmla="*/ 440575 w 1122278"/>
              <a:gd name="connsiteY20" fmla="*/ 280588 h 2533337"/>
              <a:gd name="connsiteX21" fmla="*/ 457200 w 1122278"/>
              <a:gd name="connsiteY21" fmla="*/ 230711 h 2533337"/>
              <a:gd name="connsiteX22" fmla="*/ 465513 w 1122278"/>
              <a:gd name="connsiteY22" fmla="*/ 205773 h 2533337"/>
              <a:gd name="connsiteX23" fmla="*/ 556953 w 1122278"/>
              <a:gd name="connsiteY23" fmla="*/ 130959 h 2533337"/>
              <a:gd name="connsiteX24" fmla="*/ 681644 w 1122278"/>
              <a:gd name="connsiteY24" fmla="*/ 97708 h 2533337"/>
              <a:gd name="connsiteX25" fmla="*/ 764771 w 1122278"/>
              <a:gd name="connsiteY25" fmla="*/ 114333 h 2533337"/>
              <a:gd name="connsiteX26" fmla="*/ 856211 w 1122278"/>
              <a:gd name="connsiteY26" fmla="*/ 14581 h 2533337"/>
              <a:gd name="connsiteX27" fmla="*/ 1122218 w 1122278"/>
              <a:gd name="connsiteY27" fmla="*/ 47832 h 2533337"/>
              <a:gd name="connsiteX28" fmla="*/ 831273 w 1122278"/>
              <a:gd name="connsiteY28" fmla="*/ 446842 h 2533337"/>
              <a:gd name="connsiteX29" fmla="*/ 814648 w 1122278"/>
              <a:gd name="connsiteY29" fmla="*/ 463468 h 2533337"/>
              <a:gd name="connsiteX30" fmla="*/ 798022 w 1122278"/>
              <a:gd name="connsiteY30" fmla="*/ 488406 h 2533337"/>
              <a:gd name="connsiteX31" fmla="*/ 764771 w 1122278"/>
              <a:gd name="connsiteY31" fmla="*/ 554908 h 2533337"/>
              <a:gd name="connsiteX32" fmla="*/ 756458 w 1122278"/>
              <a:gd name="connsiteY32" fmla="*/ 596471 h 2533337"/>
              <a:gd name="connsiteX33" fmla="*/ 739833 w 1122278"/>
              <a:gd name="connsiteY33" fmla="*/ 621410 h 2533337"/>
              <a:gd name="connsiteX34" fmla="*/ 731520 w 1122278"/>
              <a:gd name="connsiteY34" fmla="*/ 654661 h 2533337"/>
              <a:gd name="connsiteX35" fmla="*/ 739833 w 1122278"/>
              <a:gd name="connsiteY35" fmla="*/ 837541 h 2533337"/>
              <a:gd name="connsiteX36" fmla="*/ 756458 w 1122278"/>
              <a:gd name="connsiteY36" fmla="*/ 862479 h 2533337"/>
              <a:gd name="connsiteX37" fmla="*/ 764771 w 1122278"/>
              <a:gd name="connsiteY37" fmla="*/ 887417 h 2533337"/>
              <a:gd name="connsiteX38" fmla="*/ 831273 w 1122278"/>
              <a:gd name="connsiteY38" fmla="*/ 928981 h 2533337"/>
              <a:gd name="connsiteX39" fmla="*/ 897775 w 1122278"/>
              <a:gd name="connsiteY39" fmla="*/ 920668 h 2533337"/>
              <a:gd name="connsiteX40" fmla="*/ 955964 w 1122278"/>
              <a:gd name="connsiteY40" fmla="*/ 904042 h 2533337"/>
              <a:gd name="connsiteX41" fmla="*/ 989215 w 1122278"/>
              <a:gd name="connsiteY41" fmla="*/ 937293 h 2533337"/>
              <a:gd name="connsiteX42" fmla="*/ 1005840 w 1122278"/>
              <a:gd name="connsiteY42" fmla="*/ 987170 h 2533337"/>
              <a:gd name="connsiteX43" fmla="*/ 997528 w 1122278"/>
              <a:gd name="connsiteY43" fmla="*/ 1070297 h 2533337"/>
              <a:gd name="connsiteX44" fmla="*/ 980902 w 1122278"/>
              <a:gd name="connsiteY44" fmla="*/ 1120173 h 2533337"/>
              <a:gd name="connsiteX45" fmla="*/ 964277 w 1122278"/>
              <a:gd name="connsiteY45" fmla="*/ 1170050 h 2533337"/>
              <a:gd name="connsiteX46" fmla="*/ 955964 w 1122278"/>
              <a:gd name="connsiteY46" fmla="*/ 1203301 h 2533337"/>
              <a:gd name="connsiteX47" fmla="*/ 947651 w 1122278"/>
              <a:gd name="connsiteY47" fmla="*/ 1319679 h 2533337"/>
              <a:gd name="connsiteX48" fmla="*/ 939338 w 1122278"/>
              <a:gd name="connsiteY48" fmla="*/ 1352930 h 2533337"/>
              <a:gd name="connsiteX49" fmla="*/ 931026 w 1122278"/>
              <a:gd name="connsiteY49" fmla="*/ 1411119 h 2533337"/>
              <a:gd name="connsiteX50" fmla="*/ 914400 w 1122278"/>
              <a:gd name="connsiteY50" fmla="*/ 1469308 h 2533337"/>
              <a:gd name="connsiteX51" fmla="*/ 906088 w 1122278"/>
              <a:gd name="connsiteY51" fmla="*/ 1502559 h 2533337"/>
              <a:gd name="connsiteX52" fmla="*/ 889462 w 1122278"/>
              <a:gd name="connsiteY52" fmla="*/ 1527497 h 2533337"/>
              <a:gd name="connsiteX53" fmla="*/ 872837 w 1122278"/>
              <a:gd name="connsiteY53" fmla="*/ 1577373 h 2533337"/>
              <a:gd name="connsiteX54" fmla="*/ 864524 w 1122278"/>
              <a:gd name="connsiteY54" fmla="*/ 1602311 h 2533337"/>
              <a:gd name="connsiteX55" fmla="*/ 856211 w 1122278"/>
              <a:gd name="connsiteY55" fmla="*/ 1627250 h 2533337"/>
              <a:gd name="connsiteX56" fmla="*/ 839586 w 1122278"/>
              <a:gd name="connsiteY56" fmla="*/ 1652188 h 2533337"/>
              <a:gd name="connsiteX57" fmla="*/ 822960 w 1122278"/>
              <a:gd name="connsiteY57" fmla="*/ 1702064 h 2533337"/>
              <a:gd name="connsiteX58" fmla="*/ 814648 w 1122278"/>
              <a:gd name="connsiteY58" fmla="*/ 1727002 h 2533337"/>
              <a:gd name="connsiteX59" fmla="*/ 798022 w 1122278"/>
              <a:gd name="connsiteY59" fmla="*/ 1743628 h 2533337"/>
              <a:gd name="connsiteX60" fmla="*/ 781397 w 1122278"/>
              <a:gd name="connsiteY60" fmla="*/ 1793504 h 2533337"/>
              <a:gd name="connsiteX61" fmla="*/ 773084 w 1122278"/>
              <a:gd name="connsiteY61" fmla="*/ 1818442 h 2533337"/>
              <a:gd name="connsiteX62" fmla="*/ 756458 w 1122278"/>
              <a:gd name="connsiteY62" fmla="*/ 1884944 h 2533337"/>
              <a:gd name="connsiteX63" fmla="*/ 748146 w 1122278"/>
              <a:gd name="connsiteY63" fmla="*/ 1951446 h 2533337"/>
              <a:gd name="connsiteX64" fmla="*/ 739833 w 1122278"/>
              <a:gd name="connsiteY64" fmla="*/ 1984697 h 2533337"/>
              <a:gd name="connsiteX65" fmla="*/ 731520 w 1122278"/>
              <a:gd name="connsiteY65" fmla="*/ 2076137 h 2533337"/>
              <a:gd name="connsiteX66" fmla="*/ 714895 w 1122278"/>
              <a:gd name="connsiteY66" fmla="*/ 2126013 h 2533337"/>
              <a:gd name="connsiteX67" fmla="*/ 689957 w 1122278"/>
              <a:gd name="connsiteY67" fmla="*/ 2217453 h 2533337"/>
              <a:gd name="connsiteX68" fmla="*/ 673331 w 1122278"/>
              <a:gd name="connsiteY68" fmla="*/ 2242391 h 2533337"/>
              <a:gd name="connsiteX69" fmla="*/ 648393 w 1122278"/>
              <a:gd name="connsiteY69" fmla="*/ 2300581 h 2533337"/>
              <a:gd name="connsiteX70" fmla="*/ 615142 w 1122278"/>
              <a:gd name="connsiteY70" fmla="*/ 2367082 h 2533337"/>
              <a:gd name="connsiteX71" fmla="*/ 598517 w 1122278"/>
              <a:gd name="connsiteY71" fmla="*/ 2416959 h 2533337"/>
              <a:gd name="connsiteX72" fmla="*/ 581891 w 1122278"/>
              <a:gd name="connsiteY72" fmla="*/ 2475148 h 2533337"/>
              <a:gd name="connsiteX73" fmla="*/ 548640 w 1122278"/>
              <a:gd name="connsiteY73" fmla="*/ 2516711 h 2533337"/>
              <a:gd name="connsiteX74" fmla="*/ 515389 w 1122278"/>
              <a:gd name="connsiteY74" fmla="*/ 2525024 h 2533337"/>
              <a:gd name="connsiteX75" fmla="*/ 490451 w 1122278"/>
              <a:gd name="connsiteY75" fmla="*/ 2533337 h 2533337"/>
              <a:gd name="connsiteX76" fmla="*/ 357448 w 1122278"/>
              <a:gd name="connsiteY76" fmla="*/ 2525024 h 2533337"/>
              <a:gd name="connsiteX77" fmla="*/ 324197 w 1122278"/>
              <a:gd name="connsiteY77" fmla="*/ 2516711 h 2533337"/>
              <a:gd name="connsiteX78" fmla="*/ 299258 w 1122278"/>
              <a:gd name="connsiteY78" fmla="*/ 2500086 h 2533337"/>
              <a:gd name="connsiteX79" fmla="*/ 249382 w 1122278"/>
              <a:gd name="connsiteY79" fmla="*/ 2483461 h 2533337"/>
              <a:gd name="connsiteX80" fmla="*/ 224444 w 1122278"/>
              <a:gd name="connsiteY80" fmla="*/ 2475148 h 2533337"/>
              <a:gd name="connsiteX81" fmla="*/ 182880 w 1122278"/>
              <a:gd name="connsiteY81" fmla="*/ 2450210 h 2533337"/>
              <a:gd name="connsiteX82" fmla="*/ 141317 w 1122278"/>
              <a:gd name="connsiteY82" fmla="*/ 2425271 h 2533337"/>
              <a:gd name="connsiteX83" fmla="*/ 133004 w 1122278"/>
              <a:gd name="connsiteY83" fmla="*/ 2400333 h 2533337"/>
              <a:gd name="connsiteX84" fmla="*/ 91440 w 1122278"/>
              <a:gd name="connsiteY84" fmla="*/ 2350457 h 2533337"/>
              <a:gd name="connsiteX85" fmla="*/ 83128 w 1122278"/>
              <a:gd name="connsiteY85" fmla="*/ 2325519 h 2533337"/>
              <a:gd name="connsiteX86" fmla="*/ 66502 w 1122278"/>
              <a:gd name="connsiteY86" fmla="*/ 2308893 h 2533337"/>
              <a:gd name="connsiteX87" fmla="*/ 49877 w 1122278"/>
              <a:gd name="connsiteY87" fmla="*/ 2259017 h 2533337"/>
              <a:gd name="connsiteX88" fmla="*/ 41564 w 1122278"/>
              <a:gd name="connsiteY88" fmla="*/ 2209141 h 2533337"/>
              <a:gd name="connsiteX89" fmla="*/ 33251 w 1122278"/>
              <a:gd name="connsiteY89" fmla="*/ 2184202 h 2533337"/>
              <a:gd name="connsiteX90" fmla="*/ 24938 w 1122278"/>
              <a:gd name="connsiteY90" fmla="*/ 2134326 h 2533337"/>
              <a:gd name="connsiteX91" fmla="*/ 16626 w 1122278"/>
              <a:gd name="connsiteY91" fmla="*/ 2109388 h 2533337"/>
              <a:gd name="connsiteX92" fmla="*/ 0 w 1122278"/>
              <a:gd name="connsiteY92" fmla="*/ 2042886 h 2533337"/>
              <a:gd name="connsiteX93" fmla="*/ 8313 w 1122278"/>
              <a:gd name="connsiteY93" fmla="*/ 1793504 h 2533337"/>
              <a:gd name="connsiteX94" fmla="*/ 24938 w 1122278"/>
              <a:gd name="connsiteY94" fmla="*/ 1743628 h 2533337"/>
              <a:gd name="connsiteX95" fmla="*/ 33251 w 1122278"/>
              <a:gd name="connsiteY95" fmla="*/ 1685439 h 2533337"/>
              <a:gd name="connsiteX96" fmla="*/ 41564 w 1122278"/>
              <a:gd name="connsiteY96" fmla="*/ 1660501 h 2533337"/>
              <a:gd name="connsiteX97" fmla="*/ 58189 w 1122278"/>
              <a:gd name="connsiteY97" fmla="*/ 1569061 h 2533337"/>
              <a:gd name="connsiteX98" fmla="*/ 74815 w 1122278"/>
              <a:gd name="connsiteY98" fmla="*/ 1535810 h 2533337"/>
              <a:gd name="connsiteX0" fmla="*/ 74815 w 1122277"/>
              <a:gd name="connsiteY0" fmla="*/ 1537987 h 2535514"/>
              <a:gd name="connsiteX1" fmla="*/ 74815 w 1122277"/>
              <a:gd name="connsiteY1" fmla="*/ 1537987 h 2535514"/>
              <a:gd name="connsiteX2" fmla="*/ 149629 w 1122277"/>
              <a:gd name="connsiteY2" fmla="*/ 1471485 h 2535514"/>
              <a:gd name="connsiteX3" fmla="*/ 166255 w 1122277"/>
              <a:gd name="connsiteY3" fmla="*/ 1421608 h 2535514"/>
              <a:gd name="connsiteX4" fmla="*/ 199506 w 1122277"/>
              <a:gd name="connsiteY4" fmla="*/ 1321856 h 2535514"/>
              <a:gd name="connsiteX5" fmla="*/ 216131 w 1122277"/>
              <a:gd name="connsiteY5" fmla="*/ 1271979 h 2535514"/>
              <a:gd name="connsiteX6" fmla="*/ 232757 w 1122277"/>
              <a:gd name="connsiteY6" fmla="*/ 1255354 h 2535514"/>
              <a:gd name="connsiteX7" fmla="*/ 241069 w 1122277"/>
              <a:gd name="connsiteY7" fmla="*/ 1222103 h 2535514"/>
              <a:gd name="connsiteX8" fmla="*/ 274320 w 1122277"/>
              <a:gd name="connsiteY8" fmla="*/ 1188852 h 2535514"/>
              <a:gd name="connsiteX9" fmla="*/ 282633 w 1122277"/>
              <a:gd name="connsiteY9" fmla="*/ 1130663 h 2535514"/>
              <a:gd name="connsiteX10" fmla="*/ 290946 w 1122277"/>
              <a:gd name="connsiteY10" fmla="*/ 1105725 h 2535514"/>
              <a:gd name="connsiteX11" fmla="*/ 307571 w 1122277"/>
              <a:gd name="connsiteY11" fmla="*/ 897907 h 2535514"/>
              <a:gd name="connsiteX12" fmla="*/ 315884 w 1122277"/>
              <a:gd name="connsiteY12" fmla="*/ 872968 h 2535514"/>
              <a:gd name="connsiteX13" fmla="*/ 332509 w 1122277"/>
              <a:gd name="connsiteY13" fmla="*/ 806467 h 2535514"/>
              <a:gd name="connsiteX14" fmla="*/ 349135 w 1122277"/>
              <a:gd name="connsiteY14" fmla="*/ 756590 h 2535514"/>
              <a:gd name="connsiteX15" fmla="*/ 357448 w 1122277"/>
              <a:gd name="connsiteY15" fmla="*/ 698401 h 2535514"/>
              <a:gd name="connsiteX16" fmla="*/ 365760 w 1122277"/>
              <a:gd name="connsiteY16" fmla="*/ 673463 h 2535514"/>
              <a:gd name="connsiteX17" fmla="*/ 382386 w 1122277"/>
              <a:gd name="connsiteY17" fmla="*/ 482270 h 2535514"/>
              <a:gd name="connsiteX18" fmla="*/ 407324 w 1122277"/>
              <a:gd name="connsiteY18" fmla="*/ 340954 h 2535514"/>
              <a:gd name="connsiteX19" fmla="*/ 415637 w 1122277"/>
              <a:gd name="connsiteY19" fmla="*/ 316016 h 2535514"/>
              <a:gd name="connsiteX20" fmla="*/ 440575 w 1122277"/>
              <a:gd name="connsiteY20" fmla="*/ 282765 h 2535514"/>
              <a:gd name="connsiteX21" fmla="*/ 457200 w 1122277"/>
              <a:gd name="connsiteY21" fmla="*/ 232888 h 2535514"/>
              <a:gd name="connsiteX22" fmla="*/ 465513 w 1122277"/>
              <a:gd name="connsiteY22" fmla="*/ 207950 h 2535514"/>
              <a:gd name="connsiteX23" fmla="*/ 556953 w 1122277"/>
              <a:gd name="connsiteY23" fmla="*/ 133136 h 2535514"/>
              <a:gd name="connsiteX24" fmla="*/ 681644 w 1122277"/>
              <a:gd name="connsiteY24" fmla="*/ 99885 h 2535514"/>
              <a:gd name="connsiteX25" fmla="*/ 781396 w 1122277"/>
              <a:gd name="connsiteY25" fmla="*/ 149761 h 2535514"/>
              <a:gd name="connsiteX26" fmla="*/ 856211 w 1122277"/>
              <a:gd name="connsiteY26" fmla="*/ 16758 h 2535514"/>
              <a:gd name="connsiteX27" fmla="*/ 1122218 w 1122277"/>
              <a:gd name="connsiteY27" fmla="*/ 50009 h 2535514"/>
              <a:gd name="connsiteX28" fmla="*/ 831273 w 1122277"/>
              <a:gd name="connsiteY28" fmla="*/ 449019 h 2535514"/>
              <a:gd name="connsiteX29" fmla="*/ 814648 w 1122277"/>
              <a:gd name="connsiteY29" fmla="*/ 465645 h 2535514"/>
              <a:gd name="connsiteX30" fmla="*/ 798022 w 1122277"/>
              <a:gd name="connsiteY30" fmla="*/ 490583 h 2535514"/>
              <a:gd name="connsiteX31" fmla="*/ 764771 w 1122277"/>
              <a:gd name="connsiteY31" fmla="*/ 557085 h 2535514"/>
              <a:gd name="connsiteX32" fmla="*/ 756458 w 1122277"/>
              <a:gd name="connsiteY32" fmla="*/ 598648 h 2535514"/>
              <a:gd name="connsiteX33" fmla="*/ 739833 w 1122277"/>
              <a:gd name="connsiteY33" fmla="*/ 623587 h 2535514"/>
              <a:gd name="connsiteX34" fmla="*/ 731520 w 1122277"/>
              <a:gd name="connsiteY34" fmla="*/ 656838 h 2535514"/>
              <a:gd name="connsiteX35" fmla="*/ 739833 w 1122277"/>
              <a:gd name="connsiteY35" fmla="*/ 839718 h 2535514"/>
              <a:gd name="connsiteX36" fmla="*/ 756458 w 1122277"/>
              <a:gd name="connsiteY36" fmla="*/ 864656 h 2535514"/>
              <a:gd name="connsiteX37" fmla="*/ 764771 w 1122277"/>
              <a:gd name="connsiteY37" fmla="*/ 889594 h 2535514"/>
              <a:gd name="connsiteX38" fmla="*/ 831273 w 1122277"/>
              <a:gd name="connsiteY38" fmla="*/ 931158 h 2535514"/>
              <a:gd name="connsiteX39" fmla="*/ 897775 w 1122277"/>
              <a:gd name="connsiteY39" fmla="*/ 922845 h 2535514"/>
              <a:gd name="connsiteX40" fmla="*/ 955964 w 1122277"/>
              <a:gd name="connsiteY40" fmla="*/ 906219 h 2535514"/>
              <a:gd name="connsiteX41" fmla="*/ 989215 w 1122277"/>
              <a:gd name="connsiteY41" fmla="*/ 939470 h 2535514"/>
              <a:gd name="connsiteX42" fmla="*/ 1005840 w 1122277"/>
              <a:gd name="connsiteY42" fmla="*/ 989347 h 2535514"/>
              <a:gd name="connsiteX43" fmla="*/ 997528 w 1122277"/>
              <a:gd name="connsiteY43" fmla="*/ 1072474 h 2535514"/>
              <a:gd name="connsiteX44" fmla="*/ 980902 w 1122277"/>
              <a:gd name="connsiteY44" fmla="*/ 1122350 h 2535514"/>
              <a:gd name="connsiteX45" fmla="*/ 964277 w 1122277"/>
              <a:gd name="connsiteY45" fmla="*/ 1172227 h 2535514"/>
              <a:gd name="connsiteX46" fmla="*/ 955964 w 1122277"/>
              <a:gd name="connsiteY46" fmla="*/ 1205478 h 2535514"/>
              <a:gd name="connsiteX47" fmla="*/ 947651 w 1122277"/>
              <a:gd name="connsiteY47" fmla="*/ 1321856 h 2535514"/>
              <a:gd name="connsiteX48" fmla="*/ 939338 w 1122277"/>
              <a:gd name="connsiteY48" fmla="*/ 1355107 h 2535514"/>
              <a:gd name="connsiteX49" fmla="*/ 931026 w 1122277"/>
              <a:gd name="connsiteY49" fmla="*/ 1413296 h 2535514"/>
              <a:gd name="connsiteX50" fmla="*/ 914400 w 1122277"/>
              <a:gd name="connsiteY50" fmla="*/ 1471485 h 2535514"/>
              <a:gd name="connsiteX51" fmla="*/ 906088 w 1122277"/>
              <a:gd name="connsiteY51" fmla="*/ 1504736 h 2535514"/>
              <a:gd name="connsiteX52" fmla="*/ 889462 w 1122277"/>
              <a:gd name="connsiteY52" fmla="*/ 1529674 h 2535514"/>
              <a:gd name="connsiteX53" fmla="*/ 872837 w 1122277"/>
              <a:gd name="connsiteY53" fmla="*/ 1579550 h 2535514"/>
              <a:gd name="connsiteX54" fmla="*/ 864524 w 1122277"/>
              <a:gd name="connsiteY54" fmla="*/ 1604488 h 2535514"/>
              <a:gd name="connsiteX55" fmla="*/ 856211 w 1122277"/>
              <a:gd name="connsiteY55" fmla="*/ 1629427 h 2535514"/>
              <a:gd name="connsiteX56" fmla="*/ 839586 w 1122277"/>
              <a:gd name="connsiteY56" fmla="*/ 1654365 h 2535514"/>
              <a:gd name="connsiteX57" fmla="*/ 822960 w 1122277"/>
              <a:gd name="connsiteY57" fmla="*/ 1704241 h 2535514"/>
              <a:gd name="connsiteX58" fmla="*/ 814648 w 1122277"/>
              <a:gd name="connsiteY58" fmla="*/ 1729179 h 2535514"/>
              <a:gd name="connsiteX59" fmla="*/ 798022 w 1122277"/>
              <a:gd name="connsiteY59" fmla="*/ 1745805 h 2535514"/>
              <a:gd name="connsiteX60" fmla="*/ 781397 w 1122277"/>
              <a:gd name="connsiteY60" fmla="*/ 1795681 h 2535514"/>
              <a:gd name="connsiteX61" fmla="*/ 773084 w 1122277"/>
              <a:gd name="connsiteY61" fmla="*/ 1820619 h 2535514"/>
              <a:gd name="connsiteX62" fmla="*/ 756458 w 1122277"/>
              <a:gd name="connsiteY62" fmla="*/ 1887121 h 2535514"/>
              <a:gd name="connsiteX63" fmla="*/ 748146 w 1122277"/>
              <a:gd name="connsiteY63" fmla="*/ 1953623 h 2535514"/>
              <a:gd name="connsiteX64" fmla="*/ 739833 w 1122277"/>
              <a:gd name="connsiteY64" fmla="*/ 1986874 h 2535514"/>
              <a:gd name="connsiteX65" fmla="*/ 731520 w 1122277"/>
              <a:gd name="connsiteY65" fmla="*/ 2078314 h 2535514"/>
              <a:gd name="connsiteX66" fmla="*/ 714895 w 1122277"/>
              <a:gd name="connsiteY66" fmla="*/ 2128190 h 2535514"/>
              <a:gd name="connsiteX67" fmla="*/ 689957 w 1122277"/>
              <a:gd name="connsiteY67" fmla="*/ 2219630 h 2535514"/>
              <a:gd name="connsiteX68" fmla="*/ 673331 w 1122277"/>
              <a:gd name="connsiteY68" fmla="*/ 2244568 h 2535514"/>
              <a:gd name="connsiteX69" fmla="*/ 648393 w 1122277"/>
              <a:gd name="connsiteY69" fmla="*/ 2302758 h 2535514"/>
              <a:gd name="connsiteX70" fmla="*/ 615142 w 1122277"/>
              <a:gd name="connsiteY70" fmla="*/ 2369259 h 2535514"/>
              <a:gd name="connsiteX71" fmla="*/ 598517 w 1122277"/>
              <a:gd name="connsiteY71" fmla="*/ 2419136 h 2535514"/>
              <a:gd name="connsiteX72" fmla="*/ 581891 w 1122277"/>
              <a:gd name="connsiteY72" fmla="*/ 2477325 h 2535514"/>
              <a:gd name="connsiteX73" fmla="*/ 548640 w 1122277"/>
              <a:gd name="connsiteY73" fmla="*/ 2518888 h 2535514"/>
              <a:gd name="connsiteX74" fmla="*/ 515389 w 1122277"/>
              <a:gd name="connsiteY74" fmla="*/ 2527201 h 2535514"/>
              <a:gd name="connsiteX75" fmla="*/ 490451 w 1122277"/>
              <a:gd name="connsiteY75" fmla="*/ 2535514 h 2535514"/>
              <a:gd name="connsiteX76" fmla="*/ 357448 w 1122277"/>
              <a:gd name="connsiteY76" fmla="*/ 2527201 h 2535514"/>
              <a:gd name="connsiteX77" fmla="*/ 324197 w 1122277"/>
              <a:gd name="connsiteY77" fmla="*/ 2518888 h 2535514"/>
              <a:gd name="connsiteX78" fmla="*/ 299258 w 1122277"/>
              <a:gd name="connsiteY78" fmla="*/ 2502263 h 2535514"/>
              <a:gd name="connsiteX79" fmla="*/ 249382 w 1122277"/>
              <a:gd name="connsiteY79" fmla="*/ 2485638 h 2535514"/>
              <a:gd name="connsiteX80" fmla="*/ 224444 w 1122277"/>
              <a:gd name="connsiteY80" fmla="*/ 2477325 h 2535514"/>
              <a:gd name="connsiteX81" fmla="*/ 182880 w 1122277"/>
              <a:gd name="connsiteY81" fmla="*/ 2452387 h 2535514"/>
              <a:gd name="connsiteX82" fmla="*/ 141317 w 1122277"/>
              <a:gd name="connsiteY82" fmla="*/ 2427448 h 2535514"/>
              <a:gd name="connsiteX83" fmla="*/ 133004 w 1122277"/>
              <a:gd name="connsiteY83" fmla="*/ 2402510 h 2535514"/>
              <a:gd name="connsiteX84" fmla="*/ 91440 w 1122277"/>
              <a:gd name="connsiteY84" fmla="*/ 2352634 h 2535514"/>
              <a:gd name="connsiteX85" fmla="*/ 83128 w 1122277"/>
              <a:gd name="connsiteY85" fmla="*/ 2327696 h 2535514"/>
              <a:gd name="connsiteX86" fmla="*/ 66502 w 1122277"/>
              <a:gd name="connsiteY86" fmla="*/ 2311070 h 2535514"/>
              <a:gd name="connsiteX87" fmla="*/ 49877 w 1122277"/>
              <a:gd name="connsiteY87" fmla="*/ 2261194 h 2535514"/>
              <a:gd name="connsiteX88" fmla="*/ 41564 w 1122277"/>
              <a:gd name="connsiteY88" fmla="*/ 2211318 h 2535514"/>
              <a:gd name="connsiteX89" fmla="*/ 33251 w 1122277"/>
              <a:gd name="connsiteY89" fmla="*/ 2186379 h 2535514"/>
              <a:gd name="connsiteX90" fmla="*/ 24938 w 1122277"/>
              <a:gd name="connsiteY90" fmla="*/ 2136503 h 2535514"/>
              <a:gd name="connsiteX91" fmla="*/ 16626 w 1122277"/>
              <a:gd name="connsiteY91" fmla="*/ 2111565 h 2535514"/>
              <a:gd name="connsiteX92" fmla="*/ 0 w 1122277"/>
              <a:gd name="connsiteY92" fmla="*/ 2045063 h 2535514"/>
              <a:gd name="connsiteX93" fmla="*/ 8313 w 1122277"/>
              <a:gd name="connsiteY93" fmla="*/ 1795681 h 2535514"/>
              <a:gd name="connsiteX94" fmla="*/ 24938 w 1122277"/>
              <a:gd name="connsiteY94" fmla="*/ 1745805 h 2535514"/>
              <a:gd name="connsiteX95" fmla="*/ 33251 w 1122277"/>
              <a:gd name="connsiteY95" fmla="*/ 1687616 h 2535514"/>
              <a:gd name="connsiteX96" fmla="*/ 41564 w 1122277"/>
              <a:gd name="connsiteY96" fmla="*/ 1662678 h 2535514"/>
              <a:gd name="connsiteX97" fmla="*/ 58189 w 1122277"/>
              <a:gd name="connsiteY97" fmla="*/ 1571238 h 2535514"/>
              <a:gd name="connsiteX98" fmla="*/ 74815 w 1122277"/>
              <a:gd name="connsiteY98" fmla="*/ 1537987 h 2535514"/>
              <a:gd name="connsiteX0" fmla="*/ 74815 w 1122277"/>
              <a:gd name="connsiteY0" fmla="*/ 1537987 h 2535514"/>
              <a:gd name="connsiteX1" fmla="*/ 74815 w 1122277"/>
              <a:gd name="connsiteY1" fmla="*/ 1537987 h 2535514"/>
              <a:gd name="connsiteX2" fmla="*/ 149629 w 1122277"/>
              <a:gd name="connsiteY2" fmla="*/ 1471485 h 2535514"/>
              <a:gd name="connsiteX3" fmla="*/ 166255 w 1122277"/>
              <a:gd name="connsiteY3" fmla="*/ 1421608 h 2535514"/>
              <a:gd name="connsiteX4" fmla="*/ 199506 w 1122277"/>
              <a:gd name="connsiteY4" fmla="*/ 1321856 h 2535514"/>
              <a:gd name="connsiteX5" fmla="*/ 216131 w 1122277"/>
              <a:gd name="connsiteY5" fmla="*/ 1271979 h 2535514"/>
              <a:gd name="connsiteX6" fmla="*/ 232757 w 1122277"/>
              <a:gd name="connsiteY6" fmla="*/ 1255354 h 2535514"/>
              <a:gd name="connsiteX7" fmla="*/ 241069 w 1122277"/>
              <a:gd name="connsiteY7" fmla="*/ 1222103 h 2535514"/>
              <a:gd name="connsiteX8" fmla="*/ 274320 w 1122277"/>
              <a:gd name="connsiteY8" fmla="*/ 1188852 h 2535514"/>
              <a:gd name="connsiteX9" fmla="*/ 282633 w 1122277"/>
              <a:gd name="connsiteY9" fmla="*/ 1130663 h 2535514"/>
              <a:gd name="connsiteX10" fmla="*/ 290946 w 1122277"/>
              <a:gd name="connsiteY10" fmla="*/ 1105725 h 2535514"/>
              <a:gd name="connsiteX11" fmla="*/ 307571 w 1122277"/>
              <a:gd name="connsiteY11" fmla="*/ 897907 h 2535514"/>
              <a:gd name="connsiteX12" fmla="*/ 315884 w 1122277"/>
              <a:gd name="connsiteY12" fmla="*/ 872968 h 2535514"/>
              <a:gd name="connsiteX13" fmla="*/ 332509 w 1122277"/>
              <a:gd name="connsiteY13" fmla="*/ 806467 h 2535514"/>
              <a:gd name="connsiteX14" fmla="*/ 349135 w 1122277"/>
              <a:gd name="connsiteY14" fmla="*/ 756590 h 2535514"/>
              <a:gd name="connsiteX15" fmla="*/ 357448 w 1122277"/>
              <a:gd name="connsiteY15" fmla="*/ 698401 h 2535514"/>
              <a:gd name="connsiteX16" fmla="*/ 365760 w 1122277"/>
              <a:gd name="connsiteY16" fmla="*/ 673463 h 2535514"/>
              <a:gd name="connsiteX17" fmla="*/ 382386 w 1122277"/>
              <a:gd name="connsiteY17" fmla="*/ 482270 h 2535514"/>
              <a:gd name="connsiteX18" fmla="*/ 407324 w 1122277"/>
              <a:gd name="connsiteY18" fmla="*/ 340954 h 2535514"/>
              <a:gd name="connsiteX19" fmla="*/ 415637 w 1122277"/>
              <a:gd name="connsiteY19" fmla="*/ 316016 h 2535514"/>
              <a:gd name="connsiteX20" fmla="*/ 440575 w 1122277"/>
              <a:gd name="connsiteY20" fmla="*/ 282765 h 2535514"/>
              <a:gd name="connsiteX21" fmla="*/ 457200 w 1122277"/>
              <a:gd name="connsiteY21" fmla="*/ 232888 h 2535514"/>
              <a:gd name="connsiteX22" fmla="*/ 465513 w 1122277"/>
              <a:gd name="connsiteY22" fmla="*/ 207950 h 2535514"/>
              <a:gd name="connsiteX23" fmla="*/ 556953 w 1122277"/>
              <a:gd name="connsiteY23" fmla="*/ 133136 h 2535514"/>
              <a:gd name="connsiteX24" fmla="*/ 681644 w 1122277"/>
              <a:gd name="connsiteY24" fmla="*/ 99885 h 2535514"/>
              <a:gd name="connsiteX25" fmla="*/ 781396 w 1122277"/>
              <a:gd name="connsiteY25" fmla="*/ 149761 h 2535514"/>
              <a:gd name="connsiteX26" fmla="*/ 856211 w 1122277"/>
              <a:gd name="connsiteY26" fmla="*/ 16758 h 2535514"/>
              <a:gd name="connsiteX27" fmla="*/ 1122218 w 1122277"/>
              <a:gd name="connsiteY27" fmla="*/ 50009 h 2535514"/>
              <a:gd name="connsiteX28" fmla="*/ 831273 w 1122277"/>
              <a:gd name="connsiteY28" fmla="*/ 449019 h 2535514"/>
              <a:gd name="connsiteX29" fmla="*/ 814648 w 1122277"/>
              <a:gd name="connsiteY29" fmla="*/ 465645 h 2535514"/>
              <a:gd name="connsiteX30" fmla="*/ 798022 w 1122277"/>
              <a:gd name="connsiteY30" fmla="*/ 490583 h 2535514"/>
              <a:gd name="connsiteX31" fmla="*/ 764771 w 1122277"/>
              <a:gd name="connsiteY31" fmla="*/ 557085 h 2535514"/>
              <a:gd name="connsiteX32" fmla="*/ 756458 w 1122277"/>
              <a:gd name="connsiteY32" fmla="*/ 598648 h 2535514"/>
              <a:gd name="connsiteX33" fmla="*/ 739833 w 1122277"/>
              <a:gd name="connsiteY33" fmla="*/ 623587 h 2535514"/>
              <a:gd name="connsiteX34" fmla="*/ 731520 w 1122277"/>
              <a:gd name="connsiteY34" fmla="*/ 656838 h 2535514"/>
              <a:gd name="connsiteX35" fmla="*/ 739833 w 1122277"/>
              <a:gd name="connsiteY35" fmla="*/ 839718 h 2535514"/>
              <a:gd name="connsiteX36" fmla="*/ 756458 w 1122277"/>
              <a:gd name="connsiteY36" fmla="*/ 864656 h 2535514"/>
              <a:gd name="connsiteX37" fmla="*/ 764771 w 1122277"/>
              <a:gd name="connsiteY37" fmla="*/ 889594 h 2535514"/>
              <a:gd name="connsiteX38" fmla="*/ 831273 w 1122277"/>
              <a:gd name="connsiteY38" fmla="*/ 931158 h 2535514"/>
              <a:gd name="connsiteX39" fmla="*/ 897775 w 1122277"/>
              <a:gd name="connsiteY39" fmla="*/ 922845 h 2535514"/>
              <a:gd name="connsiteX40" fmla="*/ 955964 w 1122277"/>
              <a:gd name="connsiteY40" fmla="*/ 906219 h 2535514"/>
              <a:gd name="connsiteX41" fmla="*/ 989215 w 1122277"/>
              <a:gd name="connsiteY41" fmla="*/ 939470 h 2535514"/>
              <a:gd name="connsiteX42" fmla="*/ 1039091 w 1122277"/>
              <a:gd name="connsiteY42" fmla="*/ 590336 h 2535514"/>
              <a:gd name="connsiteX43" fmla="*/ 997528 w 1122277"/>
              <a:gd name="connsiteY43" fmla="*/ 1072474 h 2535514"/>
              <a:gd name="connsiteX44" fmla="*/ 980902 w 1122277"/>
              <a:gd name="connsiteY44" fmla="*/ 1122350 h 2535514"/>
              <a:gd name="connsiteX45" fmla="*/ 964277 w 1122277"/>
              <a:gd name="connsiteY45" fmla="*/ 1172227 h 2535514"/>
              <a:gd name="connsiteX46" fmla="*/ 955964 w 1122277"/>
              <a:gd name="connsiteY46" fmla="*/ 1205478 h 2535514"/>
              <a:gd name="connsiteX47" fmla="*/ 947651 w 1122277"/>
              <a:gd name="connsiteY47" fmla="*/ 1321856 h 2535514"/>
              <a:gd name="connsiteX48" fmla="*/ 939338 w 1122277"/>
              <a:gd name="connsiteY48" fmla="*/ 1355107 h 2535514"/>
              <a:gd name="connsiteX49" fmla="*/ 931026 w 1122277"/>
              <a:gd name="connsiteY49" fmla="*/ 1413296 h 2535514"/>
              <a:gd name="connsiteX50" fmla="*/ 914400 w 1122277"/>
              <a:gd name="connsiteY50" fmla="*/ 1471485 h 2535514"/>
              <a:gd name="connsiteX51" fmla="*/ 906088 w 1122277"/>
              <a:gd name="connsiteY51" fmla="*/ 1504736 h 2535514"/>
              <a:gd name="connsiteX52" fmla="*/ 889462 w 1122277"/>
              <a:gd name="connsiteY52" fmla="*/ 1529674 h 2535514"/>
              <a:gd name="connsiteX53" fmla="*/ 872837 w 1122277"/>
              <a:gd name="connsiteY53" fmla="*/ 1579550 h 2535514"/>
              <a:gd name="connsiteX54" fmla="*/ 864524 w 1122277"/>
              <a:gd name="connsiteY54" fmla="*/ 1604488 h 2535514"/>
              <a:gd name="connsiteX55" fmla="*/ 856211 w 1122277"/>
              <a:gd name="connsiteY55" fmla="*/ 1629427 h 2535514"/>
              <a:gd name="connsiteX56" fmla="*/ 839586 w 1122277"/>
              <a:gd name="connsiteY56" fmla="*/ 1654365 h 2535514"/>
              <a:gd name="connsiteX57" fmla="*/ 822960 w 1122277"/>
              <a:gd name="connsiteY57" fmla="*/ 1704241 h 2535514"/>
              <a:gd name="connsiteX58" fmla="*/ 814648 w 1122277"/>
              <a:gd name="connsiteY58" fmla="*/ 1729179 h 2535514"/>
              <a:gd name="connsiteX59" fmla="*/ 798022 w 1122277"/>
              <a:gd name="connsiteY59" fmla="*/ 1745805 h 2535514"/>
              <a:gd name="connsiteX60" fmla="*/ 781397 w 1122277"/>
              <a:gd name="connsiteY60" fmla="*/ 1795681 h 2535514"/>
              <a:gd name="connsiteX61" fmla="*/ 773084 w 1122277"/>
              <a:gd name="connsiteY61" fmla="*/ 1820619 h 2535514"/>
              <a:gd name="connsiteX62" fmla="*/ 756458 w 1122277"/>
              <a:gd name="connsiteY62" fmla="*/ 1887121 h 2535514"/>
              <a:gd name="connsiteX63" fmla="*/ 748146 w 1122277"/>
              <a:gd name="connsiteY63" fmla="*/ 1953623 h 2535514"/>
              <a:gd name="connsiteX64" fmla="*/ 739833 w 1122277"/>
              <a:gd name="connsiteY64" fmla="*/ 1986874 h 2535514"/>
              <a:gd name="connsiteX65" fmla="*/ 731520 w 1122277"/>
              <a:gd name="connsiteY65" fmla="*/ 2078314 h 2535514"/>
              <a:gd name="connsiteX66" fmla="*/ 714895 w 1122277"/>
              <a:gd name="connsiteY66" fmla="*/ 2128190 h 2535514"/>
              <a:gd name="connsiteX67" fmla="*/ 689957 w 1122277"/>
              <a:gd name="connsiteY67" fmla="*/ 2219630 h 2535514"/>
              <a:gd name="connsiteX68" fmla="*/ 673331 w 1122277"/>
              <a:gd name="connsiteY68" fmla="*/ 2244568 h 2535514"/>
              <a:gd name="connsiteX69" fmla="*/ 648393 w 1122277"/>
              <a:gd name="connsiteY69" fmla="*/ 2302758 h 2535514"/>
              <a:gd name="connsiteX70" fmla="*/ 615142 w 1122277"/>
              <a:gd name="connsiteY70" fmla="*/ 2369259 h 2535514"/>
              <a:gd name="connsiteX71" fmla="*/ 598517 w 1122277"/>
              <a:gd name="connsiteY71" fmla="*/ 2419136 h 2535514"/>
              <a:gd name="connsiteX72" fmla="*/ 581891 w 1122277"/>
              <a:gd name="connsiteY72" fmla="*/ 2477325 h 2535514"/>
              <a:gd name="connsiteX73" fmla="*/ 548640 w 1122277"/>
              <a:gd name="connsiteY73" fmla="*/ 2518888 h 2535514"/>
              <a:gd name="connsiteX74" fmla="*/ 515389 w 1122277"/>
              <a:gd name="connsiteY74" fmla="*/ 2527201 h 2535514"/>
              <a:gd name="connsiteX75" fmla="*/ 490451 w 1122277"/>
              <a:gd name="connsiteY75" fmla="*/ 2535514 h 2535514"/>
              <a:gd name="connsiteX76" fmla="*/ 357448 w 1122277"/>
              <a:gd name="connsiteY76" fmla="*/ 2527201 h 2535514"/>
              <a:gd name="connsiteX77" fmla="*/ 324197 w 1122277"/>
              <a:gd name="connsiteY77" fmla="*/ 2518888 h 2535514"/>
              <a:gd name="connsiteX78" fmla="*/ 299258 w 1122277"/>
              <a:gd name="connsiteY78" fmla="*/ 2502263 h 2535514"/>
              <a:gd name="connsiteX79" fmla="*/ 249382 w 1122277"/>
              <a:gd name="connsiteY79" fmla="*/ 2485638 h 2535514"/>
              <a:gd name="connsiteX80" fmla="*/ 224444 w 1122277"/>
              <a:gd name="connsiteY80" fmla="*/ 2477325 h 2535514"/>
              <a:gd name="connsiteX81" fmla="*/ 182880 w 1122277"/>
              <a:gd name="connsiteY81" fmla="*/ 2452387 h 2535514"/>
              <a:gd name="connsiteX82" fmla="*/ 141317 w 1122277"/>
              <a:gd name="connsiteY82" fmla="*/ 2427448 h 2535514"/>
              <a:gd name="connsiteX83" fmla="*/ 133004 w 1122277"/>
              <a:gd name="connsiteY83" fmla="*/ 2402510 h 2535514"/>
              <a:gd name="connsiteX84" fmla="*/ 91440 w 1122277"/>
              <a:gd name="connsiteY84" fmla="*/ 2352634 h 2535514"/>
              <a:gd name="connsiteX85" fmla="*/ 83128 w 1122277"/>
              <a:gd name="connsiteY85" fmla="*/ 2327696 h 2535514"/>
              <a:gd name="connsiteX86" fmla="*/ 66502 w 1122277"/>
              <a:gd name="connsiteY86" fmla="*/ 2311070 h 2535514"/>
              <a:gd name="connsiteX87" fmla="*/ 49877 w 1122277"/>
              <a:gd name="connsiteY87" fmla="*/ 2261194 h 2535514"/>
              <a:gd name="connsiteX88" fmla="*/ 41564 w 1122277"/>
              <a:gd name="connsiteY88" fmla="*/ 2211318 h 2535514"/>
              <a:gd name="connsiteX89" fmla="*/ 33251 w 1122277"/>
              <a:gd name="connsiteY89" fmla="*/ 2186379 h 2535514"/>
              <a:gd name="connsiteX90" fmla="*/ 24938 w 1122277"/>
              <a:gd name="connsiteY90" fmla="*/ 2136503 h 2535514"/>
              <a:gd name="connsiteX91" fmla="*/ 16626 w 1122277"/>
              <a:gd name="connsiteY91" fmla="*/ 2111565 h 2535514"/>
              <a:gd name="connsiteX92" fmla="*/ 0 w 1122277"/>
              <a:gd name="connsiteY92" fmla="*/ 2045063 h 2535514"/>
              <a:gd name="connsiteX93" fmla="*/ 8313 w 1122277"/>
              <a:gd name="connsiteY93" fmla="*/ 1795681 h 2535514"/>
              <a:gd name="connsiteX94" fmla="*/ 24938 w 1122277"/>
              <a:gd name="connsiteY94" fmla="*/ 1745805 h 2535514"/>
              <a:gd name="connsiteX95" fmla="*/ 33251 w 1122277"/>
              <a:gd name="connsiteY95" fmla="*/ 1687616 h 2535514"/>
              <a:gd name="connsiteX96" fmla="*/ 41564 w 1122277"/>
              <a:gd name="connsiteY96" fmla="*/ 1662678 h 2535514"/>
              <a:gd name="connsiteX97" fmla="*/ 58189 w 1122277"/>
              <a:gd name="connsiteY97" fmla="*/ 1571238 h 2535514"/>
              <a:gd name="connsiteX98" fmla="*/ 74815 w 1122277"/>
              <a:gd name="connsiteY98" fmla="*/ 1537987 h 2535514"/>
              <a:gd name="connsiteX0" fmla="*/ 74815 w 1122277"/>
              <a:gd name="connsiteY0" fmla="*/ 1537987 h 2535514"/>
              <a:gd name="connsiteX1" fmla="*/ 74815 w 1122277"/>
              <a:gd name="connsiteY1" fmla="*/ 1537987 h 2535514"/>
              <a:gd name="connsiteX2" fmla="*/ 149629 w 1122277"/>
              <a:gd name="connsiteY2" fmla="*/ 1471485 h 2535514"/>
              <a:gd name="connsiteX3" fmla="*/ 166255 w 1122277"/>
              <a:gd name="connsiteY3" fmla="*/ 1421608 h 2535514"/>
              <a:gd name="connsiteX4" fmla="*/ 199506 w 1122277"/>
              <a:gd name="connsiteY4" fmla="*/ 1321856 h 2535514"/>
              <a:gd name="connsiteX5" fmla="*/ 216131 w 1122277"/>
              <a:gd name="connsiteY5" fmla="*/ 1271979 h 2535514"/>
              <a:gd name="connsiteX6" fmla="*/ 232757 w 1122277"/>
              <a:gd name="connsiteY6" fmla="*/ 1255354 h 2535514"/>
              <a:gd name="connsiteX7" fmla="*/ 241069 w 1122277"/>
              <a:gd name="connsiteY7" fmla="*/ 1222103 h 2535514"/>
              <a:gd name="connsiteX8" fmla="*/ 274320 w 1122277"/>
              <a:gd name="connsiteY8" fmla="*/ 1188852 h 2535514"/>
              <a:gd name="connsiteX9" fmla="*/ 282633 w 1122277"/>
              <a:gd name="connsiteY9" fmla="*/ 1130663 h 2535514"/>
              <a:gd name="connsiteX10" fmla="*/ 290946 w 1122277"/>
              <a:gd name="connsiteY10" fmla="*/ 1105725 h 2535514"/>
              <a:gd name="connsiteX11" fmla="*/ 307571 w 1122277"/>
              <a:gd name="connsiteY11" fmla="*/ 897907 h 2535514"/>
              <a:gd name="connsiteX12" fmla="*/ 315884 w 1122277"/>
              <a:gd name="connsiteY12" fmla="*/ 872968 h 2535514"/>
              <a:gd name="connsiteX13" fmla="*/ 332509 w 1122277"/>
              <a:gd name="connsiteY13" fmla="*/ 806467 h 2535514"/>
              <a:gd name="connsiteX14" fmla="*/ 349135 w 1122277"/>
              <a:gd name="connsiteY14" fmla="*/ 756590 h 2535514"/>
              <a:gd name="connsiteX15" fmla="*/ 357448 w 1122277"/>
              <a:gd name="connsiteY15" fmla="*/ 698401 h 2535514"/>
              <a:gd name="connsiteX16" fmla="*/ 365760 w 1122277"/>
              <a:gd name="connsiteY16" fmla="*/ 673463 h 2535514"/>
              <a:gd name="connsiteX17" fmla="*/ 382386 w 1122277"/>
              <a:gd name="connsiteY17" fmla="*/ 482270 h 2535514"/>
              <a:gd name="connsiteX18" fmla="*/ 407324 w 1122277"/>
              <a:gd name="connsiteY18" fmla="*/ 340954 h 2535514"/>
              <a:gd name="connsiteX19" fmla="*/ 415637 w 1122277"/>
              <a:gd name="connsiteY19" fmla="*/ 316016 h 2535514"/>
              <a:gd name="connsiteX20" fmla="*/ 440575 w 1122277"/>
              <a:gd name="connsiteY20" fmla="*/ 282765 h 2535514"/>
              <a:gd name="connsiteX21" fmla="*/ 457200 w 1122277"/>
              <a:gd name="connsiteY21" fmla="*/ 232888 h 2535514"/>
              <a:gd name="connsiteX22" fmla="*/ 465513 w 1122277"/>
              <a:gd name="connsiteY22" fmla="*/ 207950 h 2535514"/>
              <a:gd name="connsiteX23" fmla="*/ 556953 w 1122277"/>
              <a:gd name="connsiteY23" fmla="*/ 133136 h 2535514"/>
              <a:gd name="connsiteX24" fmla="*/ 681644 w 1122277"/>
              <a:gd name="connsiteY24" fmla="*/ 99885 h 2535514"/>
              <a:gd name="connsiteX25" fmla="*/ 781396 w 1122277"/>
              <a:gd name="connsiteY25" fmla="*/ 149761 h 2535514"/>
              <a:gd name="connsiteX26" fmla="*/ 856211 w 1122277"/>
              <a:gd name="connsiteY26" fmla="*/ 16758 h 2535514"/>
              <a:gd name="connsiteX27" fmla="*/ 1122218 w 1122277"/>
              <a:gd name="connsiteY27" fmla="*/ 50009 h 2535514"/>
              <a:gd name="connsiteX28" fmla="*/ 831273 w 1122277"/>
              <a:gd name="connsiteY28" fmla="*/ 449019 h 2535514"/>
              <a:gd name="connsiteX29" fmla="*/ 814648 w 1122277"/>
              <a:gd name="connsiteY29" fmla="*/ 465645 h 2535514"/>
              <a:gd name="connsiteX30" fmla="*/ 798022 w 1122277"/>
              <a:gd name="connsiteY30" fmla="*/ 490583 h 2535514"/>
              <a:gd name="connsiteX31" fmla="*/ 764771 w 1122277"/>
              <a:gd name="connsiteY31" fmla="*/ 557085 h 2535514"/>
              <a:gd name="connsiteX32" fmla="*/ 756458 w 1122277"/>
              <a:gd name="connsiteY32" fmla="*/ 598648 h 2535514"/>
              <a:gd name="connsiteX33" fmla="*/ 739833 w 1122277"/>
              <a:gd name="connsiteY33" fmla="*/ 623587 h 2535514"/>
              <a:gd name="connsiteX34" fmla="*/ 731520 w 1122277"/>
              <a:gd name="connsiteY34" fmla="*/ 656838 h 2535514"/>
              <a:gd name="connsiteX35" fmla="*/ 739833 w 1122277"/>
              <a:gd name="connsiteY35" fmla="*/ 839718 h 2535514"/>
              <a:gd name="connsiteX36" fmla="*/ 756458 w 1122277"/>
              <a:gd name="connsiteY36" fmla="*/ 864656 h 2535514"/>
              <a:gd name="connsiteX37" fmla="*/ 764771 w 1122277"/>
              <a:gd name="connsiteY37" fmla="*/ 889594 h 2535514"/>
              <a:gd name="connsiteX38" fmla="*/ 831273 w 1122277"/>
              <a:gd name="connsiteY38" fmla="*/ 931158 h 2535514"/>
              <a:gd name="connsiteX39" fmla="*/ 897775 w 1122277"/>
              <a:gd name="connsiteY39" fmla="*/ 922845 h 2535514"/>
              <a:gd name="connsiteX40" fmla="*/ 1014153 w 1122277"/>
              <a:gd name="connsiteY40" fmla="*/ 756590 h 2535514"/>
              <a:gd name="connsiteX41" fmla="*/ 989215 w 1122277"/>
              <a:gd name="connsiteY41" fmla="*/ 939470 h 2535514"/>
              <a:gd name="connsiteX42" fmla="*/ 1039091 w 1122277"/>
              <a:gd name="connsiteY42" fmla="*/ 590336 h 2535514"/>
              <a:gd name="connsiteX43" fmla="*/ 997528 w 1122277"/>
              <a:gd name="connsiteY43" fmla="*/ 1072474 h 2535514"/>
              <a:gd name="connsiteX44" fmla="*/ 980902 w 1122277"/>
              <a:gd name="connsiteY44" fmla="*/ 1122350 h 2535514"/>
              <a:gd name="connsiteX45" fmla="*/ 964277 w 1122277"/>
              <a:gd name="connsiteY45" fmla="*/ 1172227 h 2535514"/>
              <a:gd name="connsiteX46" fmla="*/ 955964 w 1122277"/>
              <a:gd name="connsiteY46" fmla="*/ 1205478 h 2535514"/>
              <a:gd name="connsiteX47" fmla="*/ 947651 w 1122277"/>
              <a:gd name="connsiteY47" fmla="*/ 1321856 h 2535514"/>
              <a:gd name="connsiteX48" fmla="*/ 939338 w 1122277"/>
              <a:gd name="connsiteY48" fmla="*/ 1355107 h 2535514"/>
              <a:gd name="connsiteX49" fmla="*/ 931026 w 1122277"/>
              <a:gd name="connsiteY49" fmla="*/ 1413296 h 2535514"/>
              <a:gd name="connsiteX50" fmla="*/ 914400 w 1122277"/>
              <a:gd name="connsiteY50" fmla="*/ 1471485 h 2535514"/>
              <a:gd name="connsiteX51" fmla="*/ 906088 w 1122277"/>
              <a:gd name="connsiteY51" fmla="*/ 1504736 h 2535514"/>
              <a:gd name="connsiteX52" fmla="*/ 889462 w 1122277"/>
              <a:gd name="connsiteY52" fmla="*/ 1529674 h 2535514"/>
              <a:gd name="connsiteX53" fmla="*/ 872837 w 1122277"/>
              <a:gd name="connsiteY53" fmla="*/ 1579550 h 2535514"/>
              <a:gd name="connsiteX54" fmla="*/ 864524 w 1122277"/>
              <a:gd name="connsiteY54" fmla="*/ 1604488 h 2535514"/>
              <a:gd name="connsiteX55" fmla="*/ 856211 w 1122277"/>
              <a:gd name="connsiteY55" fmla="*/ 1629427 h 2535514"/>
              <a:gd name="connsiteX56" fmla="*/ 839586 w 1122277"/>
              <a:gd name="connsiteY56" fmla="*/ 1654365 h 2535514"/>
              <a:gd name="connsiteX57" fmla="*/ 822960 w 1122277"/>
              <a:gd name="connsiteY57" fmla="*/ 1704241 h 2535514"/>
              <a:gd name="connsiteX58" fmla="*/ 814648 w 1122277"/>
              <a:gd name="connsiteY58" fmla="*/ 1729179 h 2535514"/>
              <a:gd name="connsiteX59" fmla="*/ 798022 w 1122277"/>
              <a:gd name="connsiteY59" fmla="*/ 1745805 h 2535514"/>
              <a:gd name="connsiteX60" fmla="*/ 781397 w 1122277"/>
              <a:gd name="connsiteY60" fmla="*/ 1795681 h 2535514"/>
              <a:gd name="connsiteX61" fmla="*/ 773084 w 1122277"/>
              <a:gd name="connsiteY61" fmla="*/ 1820619 h 2535514"/>
              <a:gd name="connsiteX62" fmla="*/ 756458 w 1122277"/>
              <a:gd name="connsiteY62" fmla="*/ 1887121 h 2535514"/>
              <a:gd name="connsiteX63" fmla="*/ 748146 w 1122277"/>
              <a:gd name="connsiteY63" fmla="*/ 1953623 h 2535514"/>
              <a:gd name="connsiteX64" fmla="*/ 739833 w 1122277"/>
              <a:gd name="connsiteY64" fmla="*/ 1986874 h 2535514"/>
              <a:gd name="connsiteX65" fmla="*/ 731520 w 1122277"/>
              <a:gd name="connsiteY65" fmla="*/ 2078314 h 2535514"/>
              <a:gd name="connsiteX66" fmla="*/ 714895 w 1122277"/>
              <a:gd name="connsiteY66" fmla="*/ 2128190 h 2535514"/>
              <a:gd name="connsiteX67" fmla="*/ 689957 w 1122277"/>
              <a:gd name="connsiteY67" fmla="*/ 2219630 h 2535514"/>
              <a:gd name="connsiteX68" fmla="*/ 673331 w 1122277"/>
              <a:gd name="connsiteY68" fmla="*/ 2244568 h 2535514"/>
              <a:gd name="connsiteX69" fmla="*/ 648393 w 1122277"/>
              <a:gd name="connsiteY69" fmla="*/ 2302758 h 2535514"/>
              <a:gd name="connsiteX70" fmla="*/ 615142 w 1122277"/>
              <a:gd name="connsiteY70" fmla="*/ 2369259 h 2535514"/>
              <a:gd name="connsiteX71" fmla="*/ 598517 w 1122277"/>
              <a:gd name="connsiteY71" fmla="*/ 2419136 h 2535514"/>
              <a:gd name="connsiteX72" fmla="*/ 581891 w 1122277"/>
              <a:gd name="connsiteY72" fmla="*/ 2477325 h 2535514"/>
              <a:gd name="connsiteX73" fmla="*/ 548640 w 1122277"/>
              <a:gd name="connsiteY73" fmla="*/ 2518888 h 2535514"/>
              <a:gd name="connsiteX74" fmla="*/ 515389 w 1122277"/>
              <a:gd name="connsiteY74" fmla="*/ 2527201 h 2535514"/>
              <a:gd name="connsiteX75" fmla="*/ 490451 w 1122277"/>
              <a:gd name="connsiteY75" fmla="*/ 2535514 h 2535514"/>
              <a:gd name="connsiteX76" fmla="*/ 357448 w 1122277"/>
              <a:gd name="connsiteY76" fmla="*/ 2527201 h 2535514"/>
              <a:gd name="connsiteX77" fmla="*/ 324197 w 1122277"/>
              <a:gd name="connsiteY77" fmla="*/ 2518888 h 2535514"/>
              <a:gd name="connsiteX78" fmla="*/ 299258 w 1122277"/>
              <a:gd name="connsiteY78" fmla="*/ 2502263 h 2535514"/>
              <a:gd name="connsiteX79" fmla="*/ 249382 w 1122277"/>
              <a:gd name="connsiteY79" fmla="*/ 2485638 h 2535514"/>
              <a:gd name="connsiteX80" fmla="*/ 224444 w 1122277"/>
              <a:gd name="connsiteY80" fmla="*/ 2477325 h 2535514"/>
              <a:gd name="connsiteX81" fmla="*/ 182880 w 1122277"/>
              <a:gd name="connsiteY81" fmla="*/ 2452387 h 2535514"/>
              <a:gd name="connsiteX82" fmla="*/ 141317 w 1122277"/>
              <a:gd name="connsiteY82" fmla="*/ 2427448 h 2535514"/>
              <a:gd name="connsiteX83" fmla="*/ 133004 w 1122277"/>
              <a:gd name="connsiteY83" fmla="*/ 2402510 h 2535514"/>
              <a:gd name="connsiteX84" fmla="*/ 91440 w 1122277"/>
              <a:gd name="connsiteY84" fmla="*/ 2352634 h 2535514"/>
              <a:gd name="connsiteX85" fmla="*/ 83128 w 1122277"/>
              <a:gd name="connsiteY85" fmla="*/ 2327696 h 2535514"/>
              <a:gd name="connsiteX86" fmla="*/ 66502 w 1122277"/>
              <a:gd name="connsiteY86" fmla="*/ 2311070 h 2535514"/>
              <a:gd name="connsiteX87" fmla="*/ 49877 w 1122277"/>
              <a:gd name="connsiteY87" fmla="*/ 2261194 h 2535514"/>
              <a:gd name="connsiteX88" fmla="*/ 41564 w 1122277"/>
              <a:gd name="connsiteY88" fmla="*/ 2211318 h 2535514"/>
              <a:gd name="connsiteX89" fmla="*/ 33251 w 1122277"/>
              <a:gd name="connsiteY89" fmla="*/ 2186379 h 2535514"/>
              <a:gd name="connsiteX90" fmla="*/ 24938 w 1122277"/>
              <a:gd name="connsiteY90" fmla="*/ 2136503 h 2535514"/>
              <a:gd name="connsiteX91" fmla="*/ 16626 w 1122277"/>
              <a:gd name="connsiteY91" fmla="*/ 2111565 h 2535514"/>
              <a:gd name="connsiteX92" fmla="*/ 0 w 1122277"/>
              <a:gd name="connsiteY92" fmla="*/ 2045063 h 2535514"/>
              <a:gd name="connsiteX93" fmla="*/ 8313 w 1122277"/>
              <a:gd name="connsiteY93" fmla="*/ 1795681 h 2535514"/>
              <a:gd name="connsiteX94" fmla="*/ 24938 w 1122277"/>
              <a:gd name="connsiteY94" fmla="*/ 1745805 h 2535514"/>
              <a:gd name="connsiteX95" fmla="*/ 33251 w 1122277"/>
              <a:gd name="connsiteY95" fmla="*/ 1687616 h 2535514"/>
              <a:gd name="connsiteX96" fmla="*/ 41564 w 1122277"/>
              <a:gd name="connsiteY96" fmla="*/ 1662678 h 2535514"/>
              <a:gd name="connsiteX97" fmla="*/ 58189 w 1122277"/>
              <a:gd name="connsiteY97" fmla="*/ 1571238 h 2535514"/>
              <a:gd name="connsiteX98" fmla="*/ 74815 w 1122277"/>
              <a:gd name="connsiteY98" fmla="*/ 1537987 h 2535514"/>
              <a:gd name="connsiteX0" fmla="*/ 74815 w 1205439"/>
              <a:gd name="connsiteY0" fmla="*/ 1537987 h 2535514"/>
              <a:gd name="connsiteX1" fmla="*/ 74815 w 1205439"/>
              <a:gd name="connsiteY1" fmla="*/ 1537987 h 2535514"/>
              <a:gd name="connsiteX2" fmla="*/ 149629 w 1205439"/>
              <a:gd name="connsiteY2" fmla="*/ 1471485 h 2535514"/>
              <a:gd name="connsiteX3" fmla="*/ 166255 w 1205439"/>
              <a:gd name="connsiteY3" fmla="*/ 1421608 h 2535514"/>
              <a:gd name="connsiteX4" fmla="*/ 199506 w 1205439"/>
              <a:gd name="connsiteY4" fmla="*/ 1321856 h 2535514"/>
              <a:gd name="connsiteX5" fmla="*/ 216131 w 1205439"/>
              <a:gd name="connsiteY5" fmla="*/ 1271979 h 2535514"/>
              <a:gd name="connsiteX6" fmla="*/ 232757 w 1205439"/>
              <a:gd name="connsiteY6" fmla="*/ 1255354 h 2535514"/>
              <a:gd name="connsiteX7" fmla="*/ 241069 w 1205439"/>
              <a:gd name="connsiteY7" fmla="*/ 1222103 h 2535514"/>
              <a:gd name="connsiteX8" fmla="*/ 274320 w 1205439"/>
              <a:gd name="connsiteY8" fmla="*/ 1188852 h 2535514"/>
              <a:gd name="connsiteX9" fmla="*/ 282633 w 1205439"/>
              <a:gd name="connsiteY9" fmla="*/ 1130663 h 2535514"/>
              <a:gd name="connsiteX10" fmla="*/ 290946 w 1205439"/>
              <a:gd name="connsiteY10" fmla="*/ 1105725 h 2535514"/>
              <a:gd name="connsiteX11" fmla="*/ 307571 w 1205439"/>
              <a:gd name="connsiteY11" fmla="*/ 897907 h 2535514"/>
              <a:gd name="connsiteX12" fmla="*/ 315884 w 1205439"/>
              <a:gd name="connsiteY12" fmla="*/ 872968 h 2535514"/>
              <a:gd name="connsiteX13" fmla="*/ 332509 w 1205439"/>
              <a:gd name="connsiteY13" fmla="*/ 806467 h 2535514"/>
              <a:gd name="connsiteX14" fmla="*/ 349135 w 1205439"/>
              <a:gd name="connsiteY14" fmla="*/ 756590 h 2535514"/>
              <a:gd name="connsiteX15" fmla="*/ 357448 w 1205439"/>
              <a:gd name="connsiteY15" fmla="*/ 698401 h 2535514"/>
              <a:gd name="connsiteX16" fmla="*/ 365760 w 1205439"/>
              <a:gd name="connsiteY16" fmla="*/ 673463 h 2535514"/>
              <a:gd name="connsiteX17" fmla="*/ 382386 w 1205439"/>
              <a:gd name="connsiteY17" fmla="*/ 482270 h 2535514"/>
              <a:gd name="connsiteX18" fmla="*/ 407324 w 1205439"/>
              <a:gd name="connsiteY18" fmla="*/ 340954 h 2535514"/>
              <a:gd name="connsiteX19" fmla="*/ 415637 w 1205439"/>
              <a:gd name="connsiteY19" fmla="*/ 316016 h 2535514"/>
              <a:gd name="connsiteX20" fmla="*/ 440575 w 1205439"/>
              <a:gd name="connsiteY20" fmla="*/ 282765 h 2535514"/>
              <a:gd name="connsiteX21" fmla="*/ 457200 w 1205439"/>
              <a:gd name="connsiteY21" fmla="*/ 232888 h 2535514"/>
              <a:gd name="connsiteX22" fmla="*/ 465513 w 1205439"/>
              <a:gd name="connsiteY22" fmla="*/ 207950 h 2535514"/>
              <a:gd name="connsiteX23" fmla="*/ 556953 w 1205439"/>
              <a:gd name="connsiteY23" fmla="*/ 133136 h 2535514"/>
              <a:gd name="connsiteX24" fmla="*/ 681644 w 1205439"/>
              <a:gd name="connsiteY24" fmla="*/ 99885 h 2535514"/>
              <a:gd name="connsiteX25" fmla="*/ 781396 w 1205439"/>
              <a:gd name="connsiteY25" fmla="*/ 149761 h 2535514"/>
              <a:gd name="connsiteX26" fmla="*/ 856211 w 1205439"/>
              <a:gd name="connsiteY26" fmla="*/ 16758 h 2535514"/>
              <a:gd name="connsiteX27" fmla="*/ 1122218 w 1205439"/>
              <a:gd name="connsiteY27" fmla="*/ 50009 h 2535514"/>
              <a:gd name="connsiteX28" fmla="*/ 831273 w 1205439"/>
              <a:gd name="connsiteY28" fmla="*/ 449019 h 2535514"/>
              <a:gd name="connsiteX29" fmla="*/ 814648 w 1205439"/>
              <a:gd name="connsiteY29" fmla="*/ 465645 h 2535514"/>
              <a:gd name="connsiteX30" fmla="*/ 798022 w 1205439"/>
              <a:gd name="connsiteY30" fmla="*/ 490583 h 2535514"/>
              <a:gd name="connsiteX31" fmla="*/ 764771 w 1205439"/>
              <a:gd name="connsiteY31" fmla="*/ 557085 h 2535514"/>
              <a:gd name="connsiteX32" fmla="*/ 756458 w 1205439"/>
              <a:gd name="connsiteY32" fmla="*/ 598648 h 2535514"/>
              <a:gd name="connsiteX33" fmla="*/ 739833 w 1205439"/>
              <a:gd name="connsiteY33" fmla="*/ 623587 h 2535514"/>
              <a:gd name="connsiteX34" fmla="*/ 731520 w 1205439"/>
              <a:gd name="connsiteY34" fmla="*/ 656838 h 2535514"/>
              <a:gd name="connsiteX35" fmla="*/ 739833 w 1205439"/>
              <a:gd name="connsiteY35" fmla="*/ 839718 h 2535514"/>
              <a:gd name="connsiteX36" fmla="*/ 756458 w 1205439"/>
              <a:gd name="connsiteY36" fmla="*/ 864656 h 2535514"/>
              <a:gd name="connsiteX37" fmla="*/ 764771 w 1205439"/>
              <a:gd name="connsiteY37" fmla="*/ 889594 h 2535514"/>
              <a:gd name="connsiteX38" fmla="*/ 831273 w 1205439"/>
              <a:gd name="connsiteY38" fmla="*/ 931158 h 2535514"/>
              <a:gd name="connsiteX39" fmla="*/ 897775 w 1205439"/>
              <a:gd name="connsiteY39" fmla="*/ 922845 h 2535514"/>
              <a:gd name="connsiteX40" fmla="*/ 1014153 w 1205439"/>
              <a:gd name="connsiteY40" fmla="*/ 756590 h 2535514"/>
              <a:gd name="connsiteX41" fmla="*/ 1205346 w 1205439"/>
              <a:gd name="connsiteY41" fmla="*/ 631899 h 2535514"/>
              <a:gd name="connsiteX42" fmla="*/ 1039091 w 1205439"/>
              <a:gd name="connsiteY42" fmla="*/ 590336 h 2535514"/>
              <a:gd name="connsiteX43" fmla="*/ 997528 w 1205439"/>
              <a:gd name="connsiteY43" fmla="*/ 1072474 h 2535514"/>
              <a:gd name="connsiteX44" fmla="*/ 980902 w 1205439"/>
              <a:gd name="connsiteY44" fmla="*/ 1122350 h 2535514"/>
              <a:gd name="connsiteX45" fmla="*/ 964277 w 1205439"/>
              <a:gd name="connsiteY45" fmla="*/ 1172227 h 2535514"/>
              <a:gd name="connsiteX46" fmla="*/ 955964 w 1205439"/>
              <a:gd name="connsiteY46" fmla="*/ 1205478 h 2535514"/>
              <a:gd name="connsiteX47" fmla="*/ 947651 w 1205439"/>
              <a:gd name="connsiteY47" fmla="*/ 1321856 h 2535514"/>
              <a:gd name="connsiteX48" fmla="*/ 939338 w 1205439"/>
              <a:gd name="connsiteY48" fmla="*/ 1355107 h 2535514"/>
              <a:gd name="connsiteX49" fmla="*/ 931026 w 1205439"/>
              <a:gd name="connsiteY49" fmla="*/ 1413296 h 2535514"/>
              <a:gd name="connsiteX50" fmla="*/ 914400 w 1205439"/>
              <a:gd name="connsiteY50" fmla="*/ 1471485 h 2535514"/>
              <a:gd name="connsiteX51" fmla="*/ 906088 w 1205439"/>
              <a:gd name="connsiteY51" fmla="*/ 1504736 h 2535514"/>
              <a:gd name="connsiteX52" fmla="*/ 889462 w 1205439"/>
              <a:gd name="connsiteY52" fmla="*/ 1529674 h 2535514"/>
              <a:gd name="connsiteX53" fmla="*/ 872837 w 1205439"/>
              <a:gd name="connsiteY53" fmla="*/ 1579550 h 2535514"/>
              <a:gd name="connsiteX54" fmla="*/ 864524 w 1205439"/>
              <a:gd name="connsiteY54" fmla="*/ 1604488 h 2535514"/>
              <a:gd name="connsiteX55" fmla="*/ 856211 w 1205439"/>
              <a:gd name="connsiteY55" fmla="*/ 1629427 h 2535514"/>
              <a:gd name="connsiteX56" fmla="*/ 839586 w 1205439"/>
              <a:gd name="connsiteY56" fmla="*/ 1654365 h 2535514"/>
              <a:gd name="connsiteX57" fmla="*/ 822960 w 1205439"/>
              <a:gd name="connsiteY57" fmla="*/ 1704241 h 2535514"/>
              <a:gd name="connsiteX58" fmla="*/ 814648 w 1205439"/>
              <a:gd name="connsiteY58" fmla="*/ 1729179 h 2535514"/>
              <a:gd name="connsiteX59" fmla="*/ 798022 w 1205439"/>
              <a:gd name="connsiteY59" fmla="*/ 1745805 h 2535514"/>
              <a:gd name="connsiteX60" fmla="*/ 781397 w 1205439"/>
              <a:gd name="connsiteY60" fmla="*/ 1795681 h 2535514"/>
              <a:gd name="connsiteX61" fmla="*/ 773084 w 1205439"/>
              <a:gd name="connsiteY61" fmla="*/ 1820619 h 2535514"/>
              <a:gd name="connsiteX62" fmla="*/ 756458 w 1205439"/>
              <a:gd name="connsiteY62" fmla="*/ 1887121 h 2535514"/>
              <a:gd name="connsiteX63" fmla="*/ 748146 w 1205439"/>
              <a:gd name="connsiteY63" fmla="*/ 1953623 h 2535514"/>
              <a:gd name="connsiteX64" fmla="*/ 739833 w 1205439"/>
              <a:gd name="connsiteY64" fmla="*/ 1986874 h 2535514"/>
              <a:gd name="connsiteX65" fmla="*/ 731520 w 1205439"/>
              <a:gd name="connsiteY65" fmla="*/ 2078314 h 2535514"/>
              <a:gd name="connsiteX66" fmla="*/ 714895 w 1205439"/>
              <a:gd name="connsiteY66" fmla="*/ 2128190 h 2535514"/>
              <a:gd name="connsiteX67" fmla="*/ 689957 w 1205439"/>
              <a:gd name="connsiteY67" fmla="*/ 2219630 h 2535514"/>
              <a:gd name="connsiteX68" fmla="*/ 673331 w 1205439"/>
              <a:gd name="connsiteY68" fmla="*/ 2244568 h 2535514"/>
              <a:gd name="connsiteX69" fmla="*/ 648393 w 1205439"/>
              <a:gd name="connsiteY69" fmla="*/ 2302758 h 2535514"/>
              <a:gd name="connsiteX70" fmla="*/ 615142 w 1205439"/>
              <a:gd name="connsiteY70" fmla="*/ 2369259 h 2535514"/>
              <a:gd name="connsiteX71" fmla="*/ 598517 w 1205439"/>
              <a:gd name="connsiteY71" fmla="*/ 2419136 h 2535514"/>
              <a:gd name="connsiteX72" fmla="*/ 581891 w 1205439"/>
              <a:gd name="connsiteY72" fmla="*/ 2477325 h 2535514"/>
              <a:gd name="connsiteX73" fmla="*/ 548640 w 1205439"/>
              <a:gd name="connsiteY73" fmla="*/ 2518888 h 2535514"/>
              <a:gd name="connsiteX74" fmla="*/ 515389 w 1205439"/>
              <a:gd name="connsiteY74" fmla="*/ 2527201 h 2535514"/>
              <a:gd name="connsiteX75" fmla="*/ 490451 w 1205439"/>
              <a:gd name="connsiteY75" fmla="*/ 2535514 h 2535514"/>
              <a:gd name="connsiteX76" fmla="*/ 357448 w 1205439"/>
              <a:gd name="connsiteY76" fmla="*/ 2527201 h 2535514"/>
              <a:gd name="connsiteX77" fmla="*/ 324197 w 1205439"/>
              <a:gd name="connsiteY77" fmla="*/ 2518888 h 2535514"/>
              <a:gd name="connsiteX78" fmla="*/ 299258 w 1205439"/>
              <a:gd name="connsiteY78" fmla="*/ 2502263 h 2535514"/>
              <a:gd name="connsiteX79" fmla="*/ 249382 w 1205439"/>
              <a:gd name="connsiteY79" fmla="*/ 2485638 h 2535514"/>
              <a:gd name="connsiteX80" fmla="*/ 224444 w 1205439"/>
              <a:gd name="connsiteY80" fmla="*/ 2477325 h 2535514"/>
              <a:gd name="connsiteX81" fmla="*/ 182880 w 1205439"/>
              <a:gd name="connsiteY81" fmla="*/ 2452387 h 2535514"/>
              <a:gd name="connsiteX82" fmla="*/ 141317 w 1205439"/>
              <a:gd name="connsiteY82" fmla="*/ 2427448 h 2535514"/>
              <a:gd name="connsiteX83" fmla="*/ 133004 w 1205439"/>
              <a:gd name="connsiteY83" fmla="*/ 2402510 h 2535514"/>
              <a:gd name="connsiteX84" fmla="*/ 91440 w 1205439"/>
              <a:gd name="connsiteY84" fmla="*/ 2352634 h 2535514"/>
              <a:gd name="connsiteX85" fmla="*/ 83128 w 1205439"/>
              <a:gd name="connsiteY85" fmla="*/ 2327696 h 2535514"/>
              <a:gd name="connsiteX86" fmla="*/ 66502 w 1205439"/>
              <a:gd name="connsiteY86" fmla="*/ 2311070 h 2535514"/>
              <a:gd name="connsiteX87" fmla="*/ 49877 w 1205439"/>
              <a:gd name="connsiteY87" fmla="*/ 2261194 h 2535514"/>
              <a:gd name="connsiteX88" fmla="*/ 41564 w 1205439"/>
              <a:gd name="connsiteY88" fmla="*/ 2211318 h 2535514"/>
              <a:gd name="connsiteX89" fmla="*/ 33251 w 1205439"/>
              <a:gd name="connsiteY89" fmla="*/ 2186379 h 2535514"/>
              <a:gd name="connsiteX90" fmla="*/ 24938 w 1205439"/>
              <a:gd name="connsiteY90" fmla="*/ 2136503 h 2535514"/>
              <a:gd name="connsiteX91" fmla="*/ 16626 w 1205439"/>
              <a:gd name="connsiteY91" fmla="*/ 2111565 h 2535514"/>
              <a:gd name="connsiteX92" fmla="*/ 0 w 1205439"/>
              <a:gd name="connsiteY92" fmla="*/ 2045063 h 2535514"/>
              <a:gd name="connsiteX93" fmla="*/ 8313 w 1205439"/>
              <a:gd name="connsiteY93" fmla="*/ 1795681 h 2535514"/>
              <a:gd name="connsiteX94" fmla="*/ 24938 w 1205439"/>
              <a:gd name="connsiteY94" fmla="*/ 1745805 h 2535514"/>
              <a:gd name="connsiteX95" fmla="*/ 33251 w 1205439"/>
              <a:gd name="connsiteY95" fmla="*/ 1687616 h 2535514"/>
              <a:gd name="connsiteX96" fmla="*/ 41564 w 1205439"/>
              <a:gd name="connsiteY96" fmla="*/ 1662678 h 2535514"/>
              <a:gd name="connsiteX97" fmla="*/ 58189 w 1205439"/>
              <a:gd name="connsiteY97" fmla="*/ 1571238 h 2535514"/>
              <a:gd name="connsiteX98" fmla="*/ 74815 w 1205439"/>
              <a:gd name="connsiteY98" fmla="*/ 1537987 h 2535514"/>
              <a:gd name="connsiteX0" fmla="*/ 74815 w 1210253"/>
              <a:gd name="connsiteY0" fmla="*/ 1537987 h 2535514"/>
              <a:gd name="connsiteX1" fmla="*/ 74815 w 1210253"/>
              <a:gd name="connsiteY1" fmla="*/ 1537987 h 2535514"/>
              <a:gd name="connsiteX2" fmla="*/ 149629 w 1210253"/>
              <a:gd name="connsiteY2" fmla="*/ 1471485 h 2535514"/>
              <a:gd name="connsiteX3" fmla="*/ 166255 w 1210253"/>
              <a:gd name="connsiteY3" fmla="*/ 1421608 h 2535514"/>
              <a:gd name="connsiteX4" fmla="*/ 199506 w 1210253"/>
              <a:gd name="connsiteY4" fmla="*/ 1321856 h 2535514"/>
              <a:gd name="connsiteX5" fmla="*/ 216131 w 1210253"/>
              <a:gd name="connsiteY5" fmla="*/ 1271979 h 2535514"/>
              <a:gd name="connsiteX6" fmla="*/ 232757 w 1210253"/>
              <a:gd name="connsiteY6" fmla="*/ 1255354 h 2535514"/>
              <a:gd name="connsiteX7" fmla="*/ 241069 w 1210253"/>
              <a:gd name="connsiteY7" fmla="*/ 1222103 h 2535514"/>
              <a:gd name="connsiteX8" fmla="*/ 274320 w 1210253"/>
              <a:gd name="connsiteY8" fmla="*/ 1188852 h 2535514"/>
              <a:gd name="connsiteX9" fmla="*/ 282633 w 1210253"/>
              <a:gd name="connsiteY9" fmla="*/ 1130663 h 2535514"/>
              <a:gd name="connsiteX10" fmla="*/ 290946 w 1210253"/>
              <a:gd name="connsiteY10" fmla="*/ 1105725 h 2535514"/>
              <a:gd name="connsiteX11" fmla="*/ 307571 w 1210253"/>
              <a:gd name="connsiteY11" fmla="*/ 897907 h 2535514"/>
              <a:gd name="connsiteX12" fmla="*/ 315884 w 1210253"/>
              <a:gd name="connsiteY12" fmla="*/ 872968 h 2535514"/>
              <a:gd name="connsiteX13" fmla="*/ 332509 w 1210253"/>
              <a:gd name="connsiteY13" fmla="*/ 806467 h 2535514"/>
              <a:gd name="connsiteX14" fmla="*/ 349135 w 1210253"/>
              <a:gd name="connsiteY14" fmla="*/ 756590 h 2535514"/>
              <a:gd name="connsiteX15" fmla="*/ 357448 w 1210253"/>
              <a:gd name="connsiteY15" fmla="*/ 698401 h 2535514"/>
              <a:gd name="connsiteX16" fmla="*/ 365760 w 1210253"/>
              <a:gd name="connsiteY16" fmla="*/ 673463 h 2535514"/>
              <a:gd name="connsiteX17" fmla="*/ 382386 w 1210253"/>
              <a:gd name="connsiteY17" fmla="*/ 482270 h 2535514"/>
              <a:gd name="connsiteX18" fmla="*/ 407324 w 1210253"/>
              <a:gd name="connsiteY18" fmla="*/ 340954 h 2535514"/>
              <a:gd name="connsiteX19" fmla="*/ 415637 w 1210253"/>
              <a:gd name="connsiteY19" fmla="*/ 316016 h 2535514"/>
              <a:gd name="connsiteX20" fmla="*/ 440575 w 1210253"/>
              <a:gd name="connsiteY20" fmla="*/ 282765 h 2535514"/>
              <a:gd name="connsiteX21" fmla="*/ 457200 w 1210253"/>
              <a:gd name="connsiteY21" fmla="*/ 232888 h 2535514"/>
              <a:gd name="connsiteX22" fmla="*/ 465513 w 1210253"/>
              <a:gd name="connsiteY22" fmla="*/ 207950 h 2535514"/>
              <a:gd name="connsiteX23" fmla="*/ 556953 w 1210253"/>
              <a:gd name="connsiteY23" fmla="*/ 133136 h 2535514"/>
              <a:gd name="connsiteX24" fmla="*/ 681644 w 1210253"/>
              <a:gd name="connsiteY24" fmla="*/ 99885 h 2535514"/>
              <a:gd name="connsiteX25" fmla="*/ 781396 w 1210253"/>
              <a:gd name="connsiteY25" fmla="*/ 149761 h 2535514"/>
              <a:gd name="connsiteX26" fmla="*/ 856211 w 1210253"/>
              <a:gd name="connsiteY26" fmla="*/ 16758 h 2535514"/>
              <a:gd name="connsiteX27" fmla="*/ 1122218 w 1210253"/>
              <a:gd name="connsiteY27" fmla="*/ 50009 h 2535514"/>
              <a:gd name="connsiteX28" fmla="*/ 831273 w 1210253"/>
              <a:gd name="connsiteY28" fmla="*/ 449019 h 2535514"/>
              <a:gd name="connsiteX29" fmla="*/ 814648 w 1210253"/>
              <a:gd name="connsiteY29" fmla="*/ 465645 h 2535514"/>
              <a:gd name="connsiteX30" fmla="*/ 798022 w 1210253"/>
              <a:gd name="connsiteY30" fmla="*/ 490583 h 2535514"/>
              <a:gd name="connsiteX31" fmla="*/ 764771 w 1210253"/>
              <a:gd name="connsiteY31" fmla="*/ 557085 h 2535514"/>
              <a:gd name="connsiteX32" fmla="*/ 756458 w 1210253"/>
              <a:gd name="connsiteY32" fmla="*/ 598648 h 2535514"/>
              <a:gd name="connsiteX33" fmla="*/ 739833 w 1210253"/>
              <a:gd name="connsiteY33" fmla="*/ 623587 h 2535514"/>
              <a:gd name="connsiteX34" fmla="*/ 731520 w 1210253"/>
              <a:gd name="connsiteY34" fmla="*/ 656838 h 2535514"/>
              <a:gd name="connsiteX35" fmla="*/ 739833 w 1210253"/>
              <a:gd name="connsiteY35" fmla="*/ 839718 h 2535514"/>
              <a:gd name="connsiteX36" fmla="*/ 756458 w 1210253"/>
              <a:gd name="connsiteY36" fmla="*/ 864656 h 2535514"/>
              <a:gd name="connsiteX37" fmla="*/ 764771 w 1210253"/>
              <a:gd name="connsiteY37" fmla="*/ 889594 h 2535514"/>
              <a:gd name="connsiteX38" fmla="*/ 831273 w 1210253"/>
              <a:gd name="connsiteY38" fmla="*/ 931158 h 2535514"/>
              <a:gd name="connsiteX39" fmla="*/ 897775 w 1210253"/>
              <a:gd name="connsiteY39" fmla="*/ 922845 h 2535514"/>
              <a:gd name="connsiteX40" fmla="*/ 1163782 w 1210253"/>
              <a:gd name="connsiteY40" fmla="*/ 823092 h 2535514"/>
              <a:gd name="connsiteX41" fmla="*/ 1205346 w 1210253"/>
              <a:gd name="connsiteY41" fmla="*/ 631899 h 2535514"/>
              <a:gd name="connsiteX42" fmla="*/ 1039091 w 1210253"/>
              <a:gd name="connsiteY42" fmla="*/ 590336 h 2535514"/>
              <a:gd name="connsiteX43" fmla="*/ 997528 w 1210253"/>
              <a:gd name="connsiteY43" fmla="*/ 1072474 h 2535514"/>
              <a:gd name="connsiteX44" fmla="*/ 980902 w 1210253"/>
              <a:gd name="connsiteY44" fmla="*/ 1122350 h 2535514"/>
              <a:gd name="connsiteX45" fmla="*/ 964277 w 1210253"/>
              <a:gd name="connsiteY45" fmla="*/ 1172227 h 2535514"/>
              <a:gd name="connsiteX46" fmla="*/ 955964 w 1210253"/>
              <a:gd name="connsiteY46" fmla="*/ 1205478 h 2535514"/>
              <a:gd name="connsiteX47" fmla="*/ 947651 w 1210253"/>
              <a:gd name="connsiteY47" fmla="*/ 1321856 h 2535514"/>
              <a:gd name="connsiteX48" fmla="*/ 939338 w 1210253"/>
              <a:gd name="connsiteY48" fmla="*/ 1355107 h 2535514"/>
              <a:gd name="connsiteX49" fmla="*/ 931026 w 1210253"/>
              <a:gd name="connsiteY49" fmla="*/ 1413296 h 2535514"/>
              <a:gd name="connsiteX50" fmla="*/ 914400 w 1210253"/>
              <a:gd name="connsiteY50" fmla="*/ 1471485 h 2535514"/>
              <a:gd name="connsiteX51" fmla="*/ 906088 w 1210253"/>
              <a:gd name="connsiteY51" fmla="*/ 1504736 h 2535514"/>
              <a:gd name="connsiteX52" fmla="*/ 889462 w 1210253"/>
              <a:gd name="connsiteY52" fmla="*/ 1529674 h 2535514"/>
              <a:gd name="connsiteX53" fmla="*/ 872837 w 1210253"/>
              <a:gd name="connsiteY53" fmla="*/ 1579550 h 2535514"/>
              <a:gd name="connsiteX54" fmla="*/ 864524 w 1210253"/>
              <a:gd name="connsiteY54" fmla="*/ 1604488 h 2535514"/>
              <a:gd name="connsiteX55" fmla="*/ 856211 w 1210253"/>
              <a:gd name="connsiteY55" fmla="*/ 1629427 h 2535514"/>
              <a:gd name="connsiteX56" fmla="*/ 839586 w 1210253"/>
              <a:gd name="connsiteY56" fmla="*/ 1654365 h 2535514"/>
              <a:gd name="connsiteX57" fmla="*/ 822960 w 1210253"/>
              <a:gd name="connsiteY57" fmla="*/ 1704241 h 2535514"/>
              <a:gd name="connsiteX58" fmla="*/ 814648 w 1210253"/>
              <a:gd name="connsiteY58" fmla="*/ 1729179 h 2535514"/>
              <a:gd name="connsiteX59" fmla="*/ 798022 w 1210253"/>
              <a:gd name="connsiteY59" fmla="*/ 1745805 h 2535514"/>
              <a:gd name="connsiteX60" fmla="*/ 781397 w 1210253"/>
              <a:gd name="connsiteY60" fmla="*/ 1795681 h 2535514"/>
              <a:gd name="connsiteX61" fmla="*/ 773084 w 1210253"/>
              <a:gd name="connsiteY61" fmla="*/ 1820619 h 2535514"/>
              <a:gd name="connsiteX62" fmla="*/ 756458 w 1210253"/>
              <a:gd name="connsiteY62" fmla="*/ 1887121 h 2535514"/>
              <a:gd name="connsiteX63" fmla="*/ 748146 w 1210253"/>
              <a:gd name="connsiteY63" fmla="*/ 1953623 h 2535514"/>
              <a:gd name="connsiteX64" fmla="*/ 739833 w 1210253"/>
              <a:gd name="connsiteY64" fmla="*/ 1986874 h 2535514"/>
              <a:gd name="connsiteX65" fmla="*/ 731520 w 1210253"/>
              <a:gd name="connsiteY65" fmla="*/ 2078314 h 2535514"/>
              <a:gd name="connsiteX66" fmla="*/ 714895 w 1210253"/>
              <a:gd name="connsiteY66" fmla="*/ 2128190 h 2535514"/>
              <a:gd name="connsiteX67" fmla="*/ 689957 w 1210253"/>
              <a:gd name="connsiteY67" fmla="*/ 2219630 h 2535514"/>
              <a:gd name="connsiteX68" fmla="*/ 673331 w 1210253"/>
              <a:gd name="connsiteY68" fmla="*/ 2244568 h 2535514"/>
              <a:gd name="connsiteX69" fmla="*/ 648393 w 1210253"/>
              <a:gd name="connsiteY69" fmla="*/ 2302758 h 2535514"/>
              <a:gd name="connsiteX70" fmla="*/ 615142 w 1210253"/>
              <a:gd name="connsiteY70" fmla="*/ 2369259 h 2535514"/>
              <a:gd name="connsiteX71" fmla="*/ 598517 w 1210253"/>
              <a:gd name="connsiteY71" fmla="*/ 2419136 h 2535514"/>
              <a:gd name="connsiteX72" fmla="*/ 581891 w 1210253"/>
              <a:gd name="connsiteY72" fmla="*/ 2477325 h 2535514"/>
              <a:gd name="connsiteX73" fmla="*/ 548640 w 1210253"/>
              <a:gd name="connsiteY73" fmla="*/ 2518888 h 2535514"/>
              <a:gd name="connsiteX74" fmla="*/ 515389 w 1210253"/>
              <a:gd name="connsiteY74" fmla="*/ 2527201 h 2535514"/>
              <a:gd name="connsiteX75" fmla="*/ 490451 w 1210253"/>
              <a:gd name="connsiteY75" fmla="*/ 2535514 h 2535514"/>
              <a:gd name="connsiteX76" fmla="*/ 357448 w 1210253"/>
              <a:gd name="connsiteY76" fmla="*/ 2527201 h 2535514"/>
              <a:gd name="connsiteX77" fmla="*/ 324197 w 1210253"/>
              <a:gd name="connsiteY77" fmla="*/ 2518888 h 2535514"/>
              <a:gd name="connsiteX78" fmla="*/ 299258 w 1210253"/>
              <a:gd name="connsiteY78" fmla="*/ 2502263 h 2535514"/>
              <a:gd name="connsiteX79" fmla="*/ 249382 w 1210253"/>
              <a:gd name="connsiteY79" fmla="*/ 2485638 h 2535514"/>
              <a:gd name="connsiteX80" fmla="*/ 224444 w 1210253"/>
              <a:gd name="connsiteY80" fmla="*/ 2477325 h 2535514"/>
              <a:gd name="connsiteX81" fmla="*/ 182880 w 1210253"/>
              <a:gd name="connsiteY81" fmla="*/ 2452387 h 2535514"/>
              <a:gd name="connsiteX82" fmla="*/ 141317 w 1210253"/>
              <a:gd name="connsiteY82" fmla="*/ 2427448 h 2535514"/>
              <a:gd name="connsiteX83" fmla="*/ 133004 w 1210253"/>
              <a:gd name="connsiteY83" fmla="*/ 2402510 h 2535514"/>
              <a:gd name="connsiteX84" fmla="*/ 91440 w 1210253"/>
              <a:gd name="connsiteY84" fmla="*/ 2352634 h 2535514"/>
              <a:gd name="connsiteX85" fmla="*/ 83128 w 1210253"/>
              <a:gd name="connsiteY85" fmla="*/ 2327696 h 2535514"/>
              <a:gd name="connsiteX86" fmla="*/ 66502 w 1210253"/>
              <a:gd name="connsiteY86" fmla="*/ 2311070 h 2535514"/>
              <a:gd name="connsiteX87" fmla="*/ 49877 w 1210253"/>
              <a:gd name="connsiteY87" fmla="*/ 2261194 h 2535514"/>
              <a:gd name="connsiteX88" fmla="*/ 41564 w 1210253"/>
              <a:gd name="connsiteY88" fmla="*/ 2211318 h 2535514"/>
              <a:gd name="connsiteX89" fmla="*/ 33251 w 1210253"/>
              <a:gd name="connsiteY89" fmla="*/ 2186379 h 2535514"/>
              <a:gd name="connsiteX90" fmla="*/ 24938 w 1210253"/>
              <a:gd name="connsiteY90" fmla="*/ 2136503 h 2535514"/>
              <a:gd name="connsiteX91" fmla="*/ 16626 w 1210253"/>
              <a:gd name="connsiteY91" fmla="*/ 2111565 h 2535514"/>
              <a:gd name="connsiteX92" fmla="*/ 0 w 1210253"/>
              <a:gd name="connsiteY92" fmla="*/ 2045063 h 2535514"/>
              <a:gd name="connsiteX93" fmla="*/ 8313 w 1210253"/>
              <a:gd name="connsiteY93" fmla="*/ 1795681 h 2535514"/>
              <a:gd name="connsiteX94" fmla="*/ 24938 w 1210253"/>
              <a:gd name="connsiteY94" fmla="*/ 1745805 h 2535514"/>
              <a:gd name="connsiteX95" fmla="*/ 33251 w 1210253"/>
              <a:gd name="connsiteY95" fmla="*/ 1687616 h 2535514"/>
              <a:gd name="connsiteX96" fmla="*/ 41564 w 1210253"/>
              <a:gd name="connsiteY96" fmla="*/ 1662678 h 2535514"/>
              <a:gd name="connsiteX97" fmla="*/ 58189 w 1210253"/>
              <a:gd name="connsiteY97" fmla="*/ 1571238 h 2535514"/>
              <a:gd name="connsiteX98" fmla="*/ 74815 w 1210253"/>
              <a:gd name="connsiteY98" fmla="*/ 1537987 h 2535514"/>
              <a:gd name="connsiteX0" fmla="*/ 74815 w 1210387"/>
              <a:gd name="connsiteY0" fmla="*/ 1537987 h 2535514"/>
              <a:gd name="connsiteX1" fmla="*/ 74815 w 1210387"/>
              <a:gd name="connsiteY1" fmla="*/ 1537987 h 2535514"/>
              <a:gd name="connsiteX2" fmla="*/ 149629 w 1210387"/>
              <a:gd name="connsiteY2" fmla="*/ 1471485 h 2535514"/>
              <a:gd name="connsiteX3" fmla="*/ 166255 w 1210387"/>
              <a:gd name="connsiteY3" fmla="*/ 1421608 h 2535514"/>
              <a:gd name="connsiteX4" fmla="*/ 199506 w 1210387"/>
              <a:gd name="connsiteY4" fmla="*/ 1321856 h 2535514"/>
              <a:gd name="connsiteX5" fmla="*/ 216131 w 1210387"/>
              <a:gd name="connsiteY5" fmla="*/ 1271979 h 2535514"/>
              <a:gd name="connsiteX6" fmla="*/ 232757 w 1210387"/>
              <a:gd name="connsiteY6" fmla="*/ 1255354 h 2535514"/>
              <a:gd name="connsiteX7" fmla="*/ 241069 w 1210387"/>
              <a:gd name="connsiteY7" fmla="*/ 1222103 h 2535514"/>
              <a:gd name="connsiteX8" fmla="*/ 274320 w 1210387"/>
              <a:gd name="connsiteY8" fmla="*/ 1188852 h 2535514"/>
              <a:gd name="connsiteX9" fmla="*/ 282633 w 1210387"/>
              <a:gd name="connsiteY9" fmla="*/ 1130663 h 2535514"/>
              <a:gd name="connsiteX10" fmla="*/ 290946 w 1210387"/>
              <a:gd name="connsiteY10" fmla="*/ 1105725 h 2535514"/>
              <a:gd name="connsiteX11" fmla="*/ 307571 w 1210387"/>
              <a:gd name="connsiteY11" fmla="*/ 897907 h 2535514"/>
              <a:gd name="connsiteX12" fmla="*/ 315884 w 1210387"/>
              <a:gd name="connsiteY12" fmla="*/ 872968 h 2535514"/>
              <a:gd name="connsiteX13" fmla="*/ 332509 w 1210387"/>
              <a:gd name="connsiteY13" fmla="*/ 806467 h 2535514"/>
              <a:gd name="connsiteX14" fmla="*/ 349135 w 1210387"/>
              <a:gd name="connsiteY14" fmla="*/ 756590 h 2535514"/>
              <a:gd name="connsiteX15" fmla="*/ 357448 w 1210387"/>
              <a:gd name="connsiteY15" fmla="*/ 698401 h 2535514"/>
              <a:gd name="connsiteX16" fmla="*/ 365760 w 1210387"/>
              <a:gd name="connsiteY16" fmla="*/ 673463 h 2535514"/>
              <a:gd name="connsiteX17" fmla="*/ 382386 w 1210387"/>
              <a:gd name="connsiteY17" fmla="*/ 482270 h 2535514"/>
              <a:gd name="connsiteX18" fmla="*/ 407324 w 1210387"/>
              <a:gd name="connsiteY18" fmla="*/ 340954 h 2535514"/>
              <a:gd name="connsiteX19" fmla="*/ 415637 w 1210387"/>
              <a:gd name="connsiteY19" fmla="*/ 316016 h 2535514"/>
              <a:gd name="connsiteX20" fmla="*/ 440575 w 1210387"/>
              <a:gd name="connsiteY20" fmla="*/ 282765 h 2535514"/>
              <a:gd name="connsiteX21" fmla="*/ 457200 w 1210387"/>
              <a:gd name="connsiteY21" fmla="*/ 232888 h 2535514"/>
              <a:gd name="connsiteX22" fmla="*/ 465513 w 1210387"/>
              <a:gd name="connsiteY22" fmla="*/ 207950 h 2535514"/>
              <a:gd name="connsiteX23" fmla="*/ 556953 w 1210387"/>
              <a:gd name="connsiteY23" fmla="*/ 133136 h 2535514"/>
              <a:gd name="connsiteX24" fmla="*/ 681644 w 1210387"/>
              <a:gd name="connsiteY24" fmla="*/ 99885 h 2535514"/>
              <a:gd name="connsiteX25" fmla="*/ 781396 w 1210387"/>
              <a:gd name="connsiteY25" fmla="*/ 149761 h 2535514"/>
              <a:gd name="connsiteX26" fmla="*/ 856211 w 1210387"/>
              <a:gd name="connsiteY26" fmla="*/ 16758 h 2535514"/>
              <a:gd name="connsiteX27" fmla="*/ 1122218 w 1210387"/>
              <a:gd name="connsiteY27" fmla="*/ 50009 h 2535514"/>
              <a:gd name="connsiteX28" fmla="*/ 831273 w 1210387"/>
              <a:gd name="connsiteY28" fmla="*/ 449019 h 2535514"/>
              <a:gd name="connsiteX29" fmla="*/ 814648 w 1210387"/>
              <a:gd name="connsiteY29" fmla="*/ 465645 h 2535514"/>
              <a:gd name="connsiteX30" fmla="*/ 798022 w 1210387"/>
              <a:gd name="connsiteY30" fmla="*/ 490583 h 2535514"/>
              <a:gd name="connsiteX31" fmla="*/ 764771 w 1210387"/>
              <a:gd name="connsiteY31" fmla="*/ 557085 h 2535514"/>
              <a:gd name="connsiteX32" fmla="*/ 756458 w 1210387"/>
              <a:gd name="connsiteY32" fmla="*/ 598648 h 2535514"/>
              <a:gd name="connsiteX33" fmla="*/ 739833 w 1210387"/>
              <a:gd name="connsiteY33" fmla="*/ 623587 h 2535514"/>
              <a:gd name="connsiteX34" fmla="*/ 731520 w 1210387"/>
              <a:gd name="connsiteY34" fmla="*/ 656838 h 2535514"/>
              <a:gd name="connsiteX35" fmla="*/ 739833 w 1210387"/>
              <a:gd name="connsiteY35" fmla="*/ 839718 h 2535514"/>
              <a:gd name="connsiteX36" fmla="*/ 756458 w 1210387"/>
              <a:gd name="connsiteY36" fmla="*/ 864656 h 2535514"/>
              <a:gd name="connsiteX37" fmla="*/ 764771 w 1210387"/>
              <a:gd name="connsiteY37" fmla="*/ 889594 h 2535514"/>
              <a:gd name="connsiteX38" fmla="*/ 831273 w 1210387"/>
              <a:gd name="connsiteY38" fmla="*/ 931158 h 2535514"/>
              <a:gd name="connsiteX39" fmla="*/ 897775 w 1210387"/>
              <a:gd name="connsiteY39" fmla="*/ 922845 h 2535514"/>
              <a:gd name="connsiteX40" fmla="*/ 822960 w 1210387"/>
              <a:gd name="connsiteY40" fmla="*/ 631899 h 2535514"/>
              <a:gd name="connsiteX41" fmla="*/ 1205346 w 1210387"/>
              <a:gd name="connsiteY41" fmla="*/ 631899 h 2535514"/>
              <a:gd name="connsiteX42" fmla="*/ 1039091 w 1210387"/>
              <a:gd name="connsiteY42" fmla="*/ 590336 h 2535514"/>
              <a:gd name="connsiteX43" fmla="*/ 997528 w 1210387"/>
              <a:gd name="connsiteY43" fmla="*/ 1072474 h 2535514"/>
              <a:gd name="connsiteX44" fmla="*/ 980902 w 1210387"/>
              <a:gd name="connsiteY44" fmla="*/ 1122350 h 2535514"/>
              <a:gd name="connsiteX45" fmla="*/ 964277 w 1210387"/>
              <a:gd name="connsiteY45" fmla="*/ 1172227 h 2535514"/>
              <a:gd name="connsiteX46" fmla="*/ 955964 w 1210387"/>
              <a:gd name="connsiteY46" fmla="*/ 1205478 h 2535514"/>
              <a:gd name="connsiteX47" fmla="*/ 947651 w 1210387"/>
              <a:gd name="connsiteY47" fmla="*/ 1321856 h 2535514"/>
              <a:gd name="connsiteX48" fmla="*/ 939338 w 1210387"/>
              <a:gd name="connsiteY48" fmla="*/ 1355107 h 2535514"/>
              <a:gd name="connsiteX49" fmla="*/ 931026 w 1210387"/>
              <a:gd name="connsiteY49" fmla="*/ 1413296 h 2535514"/>
              <a:gd name="connsiteX50" fmla="*/ 914400 w 1210387"/>
              <a:gd name="connsiteY50" fmla="*/ 1471485 h 2535514"/>
              <a:gd name="connsiteX51" fmla="*/ 906088 w 1210387"/>
              <a:gd name="connsiteY51" fmla="*/ 1504736 h 2535514"/>
              <a:gd name="connsiteX52" fmla="*/ 889462 w 1210387"/>
              <a:gd name="connsiteY52" fmla="*/ 1529674 h 2535514"/>
              <a:gd name="connsiteX53" fmla="*/ 872837 w 1210387"/>
              <a:gd name="connsiteY53" fmla="*/ 1579550 h 2535514"/>
              <a:gd name="connsiteX54" fmla="*/ 864524 w 1210387"/>
              <a:gd name="connsiteY54" fmla="*/ 1604488 h 2535514"/>
              <a:gd name="connsiteX55" fmla="*/ 856211 w 1210387"/>
              <a:gd name="connsiteY55" fmla="*/ 1629427 h 2535514"/>
              <a:gd name="connsiteX56" fmla="*/ 839586 w 1210387"/>
              <a:gd name="connsiteY56" fmla="*/ 1654365 h 2535514"/>
              <a:gd name="connsiteX57" fmla="*/ 822960 w 1210387"/>
              <a:gd name="connsiteY57" fmla="*/ 1704241 h 2535514"/>
              <a:gd name="connsiteX58" fmla="*/ 814648 w 1210387"/>
              <a:gd name="connsiteY58" fmla="*/ 1729179 h 2535514"/>
              <a:gd name="connsiteX59" fmla="*/ 798022 w 1210387"/>
              <a:gd name="connsiteY59" fmla="*/ 1745805 h 2535514"/>
              <a:gd name="connsiteX60" fmla="*/ 781397 w 1210387"/>
              <a:gd name="connsiteY60" fmla="*/ 1795681 h 2535514"/>
              <a:gd name="connsiteX61" fmla="*/ 773084 w 1210387"/>
              <a:gd name="connsiteY61" fmla="*/ 1820619 h 2535514"/>
              <a:gd name="connsiteX62" fmla="*/ 756458 w 1210387"/>
              <a:gd name="connsiteY62" fmla="*/ 1887121 h 2535514"/>
              <a:gd name="connsiteX63" fmla="*/ 748146 w 1210387"/>
              <a:gd name="connsiteY63" fmla="*/ 1953623 h 2535514"/>
              <a:gd name="connsiteX64" fmla="*/ 739833 w 1210387"/>
              <a:gd name="connsiteY64" fmla="*/ 1986874 h 2535514"/>
              <a:gd name="connsiteX65" fmla="*/ 731520 w 1210387"/>
              <a:gd name="connsiteY65" fmla="*/ 2078314 h 2535514"/>
              <a:gd name="connsiteX66" fmla="*/ 714895 w 1210387"/>
              <a:gd name="connsiteY66" fmla="*/ 2128190 h 2535514"/>
              <a:gd name="connsiteX67" fmla="*/ 689957 w 1210387"/>
              <a:gd name="connsiteY67" fmla="*/ 2219630 h 2535514"/>
              <a:gd name="connsiteX68" fmla="*/ 673331 w 1210387"/>
              <a:gd name="connsiteY68" fmla="*/ 2244568 h 2535514"/>
              <a:gd name="connsiteX69" fmla="*/ 648393 w 1210387"/>
              <a:gd name="connsiteY69" fmla="*/ 2302758 h 2535514"/>
              <a:gd name="connsiteX70" fmla="*/ 615142 w 1210387"/>
              <a:gd name="connsiteY70" fmla="*/ 2369259 h 2535514"/>
              <a:gd name="connsiteX71" fmla="*/ 598517 w 1210387"/>
              <a:gd name="connsiteY71" fmla="*/ 2419136 h 2535514"/>
              <a:gd name="connsiteX72" fmla="*/ 581891 w 1210387"/>
              <a:gd name="connsiteY72" fmla="*/ 2477325 h 2535514"/>
              <a:gd name="connsiteX73" fmla="*/ 548640 w 1210387"/>
              <a:gd name="connsiteY73" fmla="*/ 2518888 h 2535514"/>
              <a:gd name="connsiteX74" fmla="*/ 515389 w 1210387"/>
              <a:gd name="connsiteY74" fmla="*/ 2527201 h 2535514"/>
              <a:gd name="connsiteX75" fmla="*/ 490451 w 1210387"/>
              <a:gd name="connsiteY75" fmla="*/ 2535514 h 2535514"/>
              <a:gd name="connsiteX76" fmla="*/ 357448 w 1210387"/>
              <a:gd name="connsiteY76" fmla="*/ 2527201 h 2535514"/>
              <a:gd name="connsiteX77" fmla="*/ 324197 w 1210387"/>
              <a:gd name="connsiteY77" fmla="*/ 2518888 h 2535514"/>
              <a:gd name="connsiteX78" fmla="*/ 299258 w 1210387"/>
              <a:gd name="connsiteY78" fmla="*/ 2502263 h 2535514"/>
              <a:gd name="connsiteX79" fmla="*/ 249382 w 1210387"/>
              <a:gd name="connsiteY79" fmla="*/ 2485638 h 2535514"/>
              <a:gd name="connsiteX80" fmla="*/ 224444 w 1210387"/>
              <a:gd name="connsiteY80" fmla="*/ 2477325 h 2535514"/>
              <a:gd name="connsiteX81" fmla="*/ 182880 w 1210387"/>
              <a:gd name="connsiteY81" fmla="*/ 2452387 h 2535514"/>
              <a:gd name="connsiteX82" fmla="*/ 141317 w 1210387"/>
              <a:gd name="connsiteY82" fmla="*/ 2427448 h 2535514"/>
              <a:gd name="connsiteX83" fmla="*/ 133004 w 1210387"/>
              <a:gd name="connsiteY83" fmla="*/ 2402510 h 2535514"/>
              <a:gd name="connsiteX84" fmla="*/ 91440 w 1210387"/>
              <a:gd name="connsiteY84" fmla="*/ 2352634 h 2535514"/>
              <a:gd name="connsiteX85" fmla="*/ 83128 w 1210387"/>
              <a:gd name="connsiteY85" fmla="*/ 2327696 h 2535514"/>
              <a:gd name="connsiteX86" fmla="*/ 66502 w 1210387"/>
              <a:gd name="connsiteY86" fmla="*/ 2311070 h 2535514"/>
              <a:gd name="connsiteX87" fmla="*/ 49877 w 1210387"/>
              <a:gd name="connsiteY87" fmla="*/ 2261194 h 2535514"/>
              <a:gd name="connsiteX88" fmla="*/ 41564 w 1210387"/>
              <a:gd name="connsiteY88" fmla="*/ 2211318 h 2535514"/>
              <a:gd name="connsiteX89" fmla="*/ 33251 w 1210387"/>
              <a:gd name="connsiteY89" fmla="*/ 2186379 h 2535514"/>
              <a:gd name="connsiteX90" fmla="*/ 24938 w 1210387"/>
              <a:gd name="connsiteY90" fmla="*/ 2136503 h 2535514"/>
              <a:gd name="connsiteX91" fmla="*/ 16626 w 1210387"/>
              <a:gd name="connsiteY91" fmla="*/ 2111565 h 2535514"/>
              <a:gd name="connsiteX92" fmla="*/ 0 w 1210387"/>
              <a:gd name="connsiteY92" fmla="*/ 2045063 h 2535514"/>
              <a:gd name="connsiteX93" fmla="*/ 8313 w 1210387"/>
              <a:gd name="connsiteY93" fmla="*/ 1795681 h 2535514"/>
              <a:gd name="connsiteX94" fmla="*/ 24938 w 1210387"/>
              <a:gd name="connsiteY94" fmla="*/ 1745805 h 2535514"/>
              <a:gd name="connsiteX95" fmla="*/ 33251 w 1210387"/>
              <a:gd name="connsiteY95" fmla="*/ 1687616 h 2535514"/>
              <a:gd name="connsiteX96" fmla="*/ 41564 w 1210387"/>
              <a:gd name="connsiteY96" fmla="*/ 1662678 h 2535514"/>
              <a:gd name="connsiteX97" fmla="*/ 58189 w 1210387"/>
              <a:gd name="connsiteY97" fmla="*/ 1571238 h 2535514"/>
              <a:gd name="connsiteX98" fmla="*/ 74815 w 1210387"/>
              <a:gd name="connsiteY98" fmla="*/ 1537987 h 2535514"/>
              <a:gd name="connsiteX0" fmla="*/ 74815 w 1122277"/>
              <a:gd name="connsiteY0" fmla="*/ 1537987 h 2535514"/>
              <a:gd name="connsiteX1" fmla="*/ 74815 w 1122277"/>
              <a:gd name="connsiteY1" fmla="*/ 1537987 h 2535514"/>
              <a:gd name="connsiteX2" fmla="*/ 149629 w 1122277"/>
              <a:gd name="connsiteY2" fmla="*/ 1471485 h 2535514"/>
              <a:gd name="connsiteX3" fmla="*/ 166255 w 1122277"/>
              <a:gd name="connsiteY3" fmla="*/ 1421608 h 2535514"/>
              <a:gd name="connsiteX4" fmla="*/ 199506 w 1122277"/>
              <a:gd name="connsiteY4" fmla="*/ 1321856 h 2535514"/>
              <a:gd name="connsiteX5" fmla="*/ 216131 w 1122277"/>
              <a:gd name="connsiteY5" fmla="*/ 1271979 h 2535514"/>
              <a:gd name="connsiteX6" fmla="*/ 232757 w 1122277"/>
              <a:gd name="connsiteY6" fmla="*/ 1255354 h 2535514"/>
              <a:gd name="connsiteX7" fmla="*/ 241069 w 1122277"/>
              <a:gd name="connsiteY7" fmla="*/ 1222103 h 2535514"/>
              <a:gd name="connsiteX8" fmla="*/ 274320 w 1122277"/>
              <a:gd name="connsiteY8" fmla="*/ 1188852 h 2535514"/>
              <a:gd name="connsiteX9" fmla="*/ 282633 w 1122277"/>
              <a:gd name="connsiteY9" fmla="*/ 1130663 h 2535514"/>
              <a:gd name="connsiteX10" fmla="*/ 290946 w 1122277"/>
              <a:gd name="connsiteY10" fmla="*/ 1105725 h 2535514"/>
              <a:gd name="connsiteX11" fmla="*/ 307571 w 1122277"/>
              <a:gd name="connsiteY11" fmla="*/ 897907 h 2535514"/>
              <a:gd name="connsiteX12" fmla="*/ 315884 w 1122277"/>
              <a:gd name="connsiteY12" fmla="*/ 872968 h 2535514"/>
              <a:gd name="connsiteX13" fmla="*/ 332509 w 1122277"/>
              <a:gd name="connsiteY13" fmla="*/ 806467 h 2535514"/>
              <a:gd name="connsiteX14" fmla="*/ 349135 w 1122277"/>
              <a:gd name="connsiteY14" fmla="*/ 756590 h 2535514"/>
              <a:gd name="connsiteX15" fmla="*/ 357448 w 1122277"/>
              <a:gd name="connsiteY15" fmla="*/ 698401 h 2535514"/>
              <a:gd name="connsiteX16" fmla="*/ 365760 w 1122277"/>
              <a:gd name="connsiteY16" fmla="*/ 673463 h 2535514"/>
              <a:gd name="connsiteX17" fmla="*/ 382386 w 1122277"/>
              <a:gd name="connsiteY17" fmla="*/ 482270 h 2535514"/>
              <a:gd name="connsiteX18" fmla="*/ 407324 w 1122277"/>
              <a:gd name="connsiteY18" fmla="*/ 340954 h 2535514"/>
              <a:gd name="connsiteX19" fmla="*/ 415637 w 1122277"/>
              <a:gd name="connsiteY19" fmla="*/ 316016 h 2535514"/>
              <a:gd name="connsiteX20" fmla="*/ 440575 w 1122277"/>
              <a:gd name="connsiteY20" fmla="*/ 282765 h 2535514"/>
              <a:gd name="connsiteX21" fmla="*/ 457200 w 1122277"/>
              <a:gd name="connsiteY21" fmla="*/ 232888 h 2535514"/>
              <a:gd name="connsiteX22" fmla="*/ 465513 w 1122277"/>
              <a:gd name="connsiteY22" fmla="*/ 207950 h 2535514"/>
              <a:gd name="connsiteX23" fmla="*/ 556953 w 1122277"/>
              <a:gd name="connsiteY23" fmla="*/ 133136 h 2535514"/>
              <a:gd name="connsiteX24" fmla="*/ 681644 w 1122277"/>
              <a:gd name="connsiteY24" fmla="*/ 99885 h 2535514"/>
              <a:gd name="connsiteX25" fmla="*/ 781396 w 1122277"/>
              <a:gd name="connsiteY25" fmla="*/ 149761 h 2535514"/>
              <a:gd name="connsiteX26" fmla="*/ 856211 w 1122277"/>
              <a:gd name="connsiteY26" fmla="*/ 16758 h 2535514"/>
              <a:gd name="connsiteX27" fmla="*/ 1122218 w 1122277"/>
              <a:gd name="connsiteY27" fmla="*/ 50009 h 2535514"/>
              <a:gd name="connsiteX28" fmla="*/ 831273 w 1122277"/>
              <a:gd name="connsiteY28" fmla="*/ 449019 h 2535514"/>
              <a:gd name="connsiteX29" fmla="*/ 814648 w 1122277"/>
              <a:gd name="connsiteY29" fmla="*/ 465645 h 2535514"/>
              <a:gd name="connsiteX30" fmla="*/ 798022 w 1122277"/>
              <a:gd name="connsiteY30" fmla="*/ 490583 h 2535514"/>
              <a:gd name="connsiteX31" fmla="*/ 764771 w 1122277"/>
              <a:gd name="connsiteY31" fmla="*/ 557085 h 2535514"/>
              <a:gd name="connsiteX32" fmla="*/ 756458 w 1122277"/>
              <a:gd name="connsiteY32" fmla="*/ 598648 h 2535514"/>
              <a:gd name="connsiteX33" fmla="*/ 739833 w 1122277"/>
              <a:gd name="connsiteY33" fmla="*/ 623587 h 2535514"/>
              <a:gd name="connsiteX34" fmla="*/ 731520 w 1122277"/>
              <a:gd name="connsiteY34" fmla="*/ 656838 h 2535514"/>
              <a:gd name="connsiteX35" fmla="*/ 739833 w 1122277"/>
              <a:gd name="connsiteY35" fmla="*/ 839718 h 2535514"/>
              <a:gd name="connsiteX36" fmla="*/ 756458 w 1122277"/>
              <a:gd name="connsiteY36" fmla="*/ 864656 h 2535514"/>
              <a:gd name="connsiteX37" fmla="*/ 764771 w 1122277"/>
              <a:gd name="connsiteY37" fmla="*/ 889594 h 2535514"/>
              <a:gd name="connsiteX38" fmla="*/ 831273 w 1122277"/>
              <a:gd name="connsiteY38" fmla="*/ 931158 h 2535514"/>
              <a:gd name="connsiteX39" fmla="*/ 897775 w 1122277"/>
              <a:gd name="connsiteY39" fmla="*/ 922845 h 2535514"/>
              <a:gd name="connsiteX40" fmla="*/ 822960 w 1122277"/>
              <a:gd name="connsiteY40" fmla="*/ 631899 h 2535514"/>
              <a:gd name="connsiteX41" fmla="*/ 1080655 w 1122277"/>
              <a:gd name="connsiteY41" fmla="*/ 465644 h 2535514"/>
              <a:gd name="connsiteX42" fmla="*/ 1039091 w 1122277"/>
              <a:gd name="connsiteY42" fmla="*/ 590336 h 2535514"/>
              <a:gd name="connsiteX43" fmla="*/ 997528 w 1122277"/>
              <a:gd name="connsiteY43" fmla="*/ 1072474 h 2535514"/>
              <a:gd name="connsiteX44" fmla="*/ 980902 w 1122277"/>
              <a:gd name="connsiteY44" fmla="*/ 1122350 h 2535514"/>
              <a:gd name="connsiteX45" fmla="*/ 964277 w 1122277"/>
              <a:gd name="connsiteY45" fmla="*/ 1172227 h 2535514"/>
              <a:gd name="connsiteX46" fmla="*/ 955964 w 1122277"/>
              <a:gd name="connsiteY46" fmla="*/ 1205478 h 2535514"/>
              <a:gd name="connsiteX47" fmla="*/ 947651 w 1122277"/>
              <a:gd name="connsiteY47" fmla="*/ 1321856 h 2535514"/>
              <a:gd name="connsiteX48" fmla="*/ 939338 w 1122277"/>
              <a:gd name="connsiteY48" fmla="*/ 1355107 h 2535514"/>
              <a:gd name="connsiteX49" fmla="*/ 931026 w 1122277"/>
              <a:gd name="connsiteY49" fmla="*/ 1413296 h 2535514"/>
              <a:gd name="connsiteX50" fmla="*/ 914400 w 1122277"/>
              <a:gd name="connsiteY50" fmla="*/ 1471485 h 2535514"/>
              <a:gd name="connsiteX51" fmla="*/ 906088 w 1122277"/>
              <a:gd name="connsiteY51" fmla="*/ 1504736 h 2535514"/>
              <a:gd name="connsiteX52" fmla="*/ 889462 w 1122277"/>
              <a:gd name="connsiteY52" fmla="*/ 1529674 h 2535514"/>
              <a:gd name="connsiteX53" fmla="*/ 872837 w 1122277"/>
              <a:gd name="connsiteY53" fmla="*/ 1579550 h 2535514"/>
              <a:gd name="connsiteX54" fmla="*/ 864524 w 1122277"/>
              <a:gd name="connsiteY54" fmla="*/ 1604488 h 2535514"/>
              <a:gd name="connsiteX55" fmla="*/ 856211 w 1122277"/>
              <a:gd name="connsiteY55" fmla="*/ 1629427 h 2535514"/>
              <a:gd name="connsiteX56" fmla="*/ 839586 w 1122277"/>
              <a:gd name="connsiteY56" fmla="*/ 1654365 h 2535514"/>
              <a:gd name="connsiteX57" fmla="*/ 822960 w 1122277"/>
              <a:gd name="connsiteY57" fmla="*/ 1704241 h 2535514"/>
              <a:gd name="connsiteX58" fmla="*/ 814648 w 1122277"/>
              <a:gd name="connsiteY58" fmla="*/ 1729179 h 2535514"/>
              <a:gd name="connsiteX59" fmla="*/ 798022 w 1122277"/>
              <a:gd name="connsiteY59" fmla="*/ 1745805 h 2535514"/>
              <a:gd name="connsiteX60" fmla="*/ 781397 w 1122277"/>
              <a:gd name="connsiteY60" fmla="*/ 1795681 h 2535514"/>
              <a:gd name="connsiteX61" fmla="*/ 773084 w 1122277"/>
              <a:gd name="connsiteY61" fmla="*/ 1820619 h 2535514"/>
              <a:gd name="connsiteX62" fmla="*/ 756458 w 1122277"/>
              <a:gd name="connsiteY62" fmla="*/ 1887121 h 2535514"/>
              <a:gd name="connsiteX63" fmla="*/ 748146 w 1122277"/>
              <a:gd name="connsiteY63" fmla="*/ 1953623 h 2535514"/>
              <a:gd name="connsiteX64" fmla="*/ 739833 w 1122277"/>
              <a:gd name="connsiteY64" fmla="*/ 1986874 h 2535514"/>
              <a:gd name="connsiteX65" fmla="*/ 731520 w 1122277"/>
              <a:gd name="connsiteY65" fmla="*/ 2078314 h 2535514"/>
              <a:gd name="connsiteX66" fmla="*/ 714895 w 1122277"/>
              <a:gd name="connsiteY66" fmla="*/ 2128190 h 2535514"/>
              <a:gd name="connsiteX67" fmla="*/ 689957 w 1122277"/>
              <a:gd name="connsiteY67" fmla="*/ 2219630 h 2535514"/>
              <a:gd name="connsiteX68" fmla="*/ 673331 w 1122277"/>
              <a:gd name="connsiteY68" fmla="*/ 2244568 h 2535514"/>
              <a:gd name="connsiteX69" fmla="*/ 648393 w 1122277"/>
              <a:gd name="connsiteY69" fmla="*/ 2302758 h 2535514"/>
              <a:gd name="connsiteX70" fmla="*/ 615142 w 1122277"/>
              <a:gd name="connsiteY70" fmla="*/ 2369259 h 2535514"/>
              <a:gd name="connsiteX71" fmla="*/ 598517 w 1122277"/>
              <a:gd name="connsiteY71" fmla="*/ 2419136 h 2535514"/>
              <a:gd name="connsiteX72" fmla="*/ 581891 w 1122277"/>
              <a:gd name="connsiteY72" fmla="*/ 2477325 h 2535514"/>
              <a:gd name="connsiteX73" fmla="*/ 548640 w 1122277"/>
              <a:gd name="connsiteY73" fmla="*/ 2518888 h 2535514"/>
              <a:gd name="connsiteX74" fmla="*/ 515389 w 1122277"/>
              <a:gd name="connsiteY74" fmla="*/ 2527201 h 2535514"/>
              <a:gd name="connsiteX75" fmla="*/ 490451 w 1122277"/>
              <a:gd name="connsiteY75" fmla="*/ 2535514 h 2535514"/>
              <a:gd name="connsiteX76" fmla="*/ 357448 w 1122277"/>
              <a:gd name="connsiteY76" fmla="*/ 2527201 h 2535514"/>
              <a:gd name="connsiteX77" fmla="*/ 324197 w 1122277"/>
              <a:gd name="connsiteY77" fmla="*/ 2518888 h 2535514"/>
              <a:gd name="connsiteX78" fmla="*/ 299258 w 1122277"/>
              <a:gd name="connsiteY78" fmla="*/ 2502263 h 2535514"/>
              <a:gd name="connsiteX79" fmla="*/ 249382 w 1122277"/>
              <a:gd name="connsiteY79" fmla="*/ 2485638 h 2535514"/>
              <a:gd name="connsiteX80" fmla="*/ 224444 w 1122277"/>
              <a:gd name="connsiteY80" fmla="*/ 2477325 h 2535514"/>
              <a:gd name="connsiteX81" fmla="*/ 182880 w 1122277"/>
              <a:gd name="connsiteY81" fmla="*/ 2452387 h 2535514"/>
              <a:gd name="connsiteX82" fmla="*/ 141317 w 1122277"/>
              <a:gd name="connsiteY82" fmla="*/ 2427448 h 2535514"/>
              <a:gd name="connsiteX83" fmla="*/ 133004 w 1122277"/>
              <a:gd name="connsiteY83" fmla="*/ 2402510 h 2535514"/>
              <a:gd name="connsiteX84" fmla="*/ 91440 w 1122277"/>
              <a:gd name="connsiteY84" fmla="*/ 2352634 h 2535514"/>
              <a:gd name="connsiteX85" fmla="*/ 83128 w 1122277"/>
              <a:gd name="connsiteY85" fmla="*/ 2327696 h 2535514"/>
              <a:gd name="connsiteX86" fmla="*/ 66502 w 1122277"/>
              <a:gd name="connsiteY86" fmla="*/ 2311070 h 2535514"/>
              <a:gd name="connsiteX87" fmla="*/ 49877 w 1122277"/>
              <a:gd name="connsiteY87" fmla="*/ 2261194 h 2535514"/>
              <a:gd name="connsiteX88" fmla="*/ 41564 w 1122277"/>
              <a:gd name="connsiteY88" fmla="*/ 2211318 h 2535514"/>
              <a:gd name="connsiteX89" fmla="*/ 33251 w 1122277"/>
              <a:gd name="connsiteY89" fmla="*/ 2186379 h 2535514"/>
              <a:gd name="connsiteX90" fmla="*/ 24938 w 1122277"/>
              <a:gd name="connsiteY90" fmla="*/ 2136503 h 2535514"/>
              <a:gd name="connsiteX91" fmla="*/ 16626 w 1122277"/>
              <a:gd name="connsiteY91" fmla="*/ 2111565 h 2535514"/>
              <a:gd name="connsiteX92" fmla="*/ 0 w 1122277"/>
              <a:gd name="connsiteY92" fmla="*/ 2045063 h 2535514"/>
              <a:gd name="connsiteX93" fmla="*/ 8313 w 1122277"/>
              <a:gd name="connsiteY93" fmla="*/ 1795681 h 2535514"/>
              <a:gd name="connsiteX94" fmla="*/ 24938 w 1122277"/>
              <a:gd name="connsiteY94" fmla="*/ 1745805 h 2535514"/>
              <a:gd name="connsiteX95" fmla="*/ 33251 w 1122277"/>
              <a:gd name="connsiteY95" fmla="*/ 1687616 h 2535514"/>
              <a:gd name="connsiteX96" fmla="*/ 41564 w 1122277"/>
              <a:gd name="connsiteY96" fmla="*/ 1662678 h 2535514"/>
              <a:gd name="connsiteX97" fmla="*/ 58189 w 1122277"/>
              <a:gd name="connsiteY97" fmla="*/ 1571238 h 2535514"/>
              <a:gd name="connsiteX98" fmla="*/ 74815 w 1122277"/>
              <a:gd name="connsiteY98" fmla="*/ 1537987 h 2535514"/>
              <a:gd name="connsiteX0" fmla="*/ 74815 w 1174534"/>
              <a:gd name="connsiteY0" fmla="*/ 1537987 h 2535514"/>
              <a:gd name="connsiteX1" fmla="*/ 74815 w 1174534"/>
              <a:gd name="connsiteY1" fmla="*/ 1537987 h 2535514"/>
              <a:gd name="connsiteX2" fmla="*/ 149629 w 1174534"/>
              <a:gd name="connsiteY2" fmla="*/ 1471485 h 2535514"/>
              <a:gd name="connsiteX3" fmla="*/ 166255 w 1174534"/>
              <a:gd name="connsiteY3" fmla="*/ 1421608 h 2535514"/>
              <a:gd name="connsiteX4" fmla="*/ 199506 w 1174534"/>
              <a:gd name="connsiteY4" fmla="*/ 1321856 h 2535514"/>
              <a:gd name="connsiteX5" fmla="*/ 216131 w 1174534"/>
              <a:gd name="connsiteY5" fmla="*/ 1271979 h 2535514"/>
              <a:gd name="connsiteX6" fmla="*/ 232757 w 1174534"/>
              <a:gd name="connsiteY6" fmla="*/ 1255354 h 2535514"/>
              <a:gd name="connsiteX7" fmla="*/ 241069 w 1174534"/>
              <a:gd name="connsiteY7" fmla="*/ 1222103 h 2535514"/>
              <a:gd name="connsiteX8" fmla="*/ 274320 w 1174534"/>
              <a:gd name="connsiteY8" fmla="*/ 1188852 h 2535514"/>
              <a:gd name="connsiteX9" fmla="*/ 282633 w 1174534"/>
              <a:gd name="connsiteY9" fmla="*/ 1130663 h 2535514"/>
              <a:gd name="connsiteX10" fmla="*/ 290946 w 1174534"/>
              <a:gd name="connsiteY10" fmla="*/ 1105725 h 2535514"/>
              <a:gd name="connsiteX11" fmla="*/ 307571 w 1174534"/>
              <a:gd name="connsiteY11" fmla="*/ 897907 h 2535514"/>
              <a:gd name="connsiteX12" fmla="*/ 315884 w 1174534"/>
              <a:gd name="connsiteY12" fmla="*/ 872968 h 2535514"/>
              <a:gd name="connsiteX13" fmla="*/ 332509 w 1174534"/>
              <a:gd name="connsiteY13" fmla="*/ 806467 h 2535514"/>
              <a:gd name="connsiteX14" fmla="*/ 349135 w 1174534"/>
              <a:gd name="connsiteY14" fmla="*/ 756590 h 2535514"/>
              <a:gd name="connsiteX15" fmla="*/ 357448 w 1174534"/>
              <a:gd name="connsiteY15" fmla="*/ 698401 h 2535514"/>
              <a:gd name="connsiteX16" fmla="*/ 365760 w 1174534"/>
              <a:gd name="connsiteY16" fmla="*/ 673463 h 2535514"/>
              <a:gd name="connsiteX17" fmla="*/ 382386 w 1174534"/>
              <a:gd name="connsiteY17" fmla="*/ 482270 h 2535514"/>
              <a:gd name="connsiteX18" fmla="*/ 407324 w 1174534"/>
              <a:gd name="connsiteY18" fmla="*/ 340954 h 2535514"/>
              <a:gd name="connsiteX19" fmla="*/ 415637 w 1174534"/>
              <a:gd name="connsiteY19" fmla="*/ 316016 h 2535514"/>
              <a:gd name="connsiteX20" fmla="*/ 440575 w 1174534"/>
              <a:gd name="connsiteY20" fmla="*/ 282765 h 2535514"/>
              <a:gd name="connsiteX21" fmla="*/ 457200 w 1174534"/>
              <a:gd name="connsiteY21" fmla="*/ 232888 h 2535514"/>
              <a:gd name="connsiteX22" fmla="*/ 465513 w 1174534"/>
              <a:gd name="connsiteY22" fmla="*/ 207950 h 2535514"/>
              <a:gd name="connsiteX23" fmla="*/ 556953 w 1174534"/>
              <a:gd name="connsiteY23" fmla="*/ 133136 h 2535514"/>
              <a:gd name="connsiteX24" fmla="*/ 681644 w 1174534"/>
              <a:gd name="connsiteY24" fmla="*/ 99885 h 2535514"/>
              <a:gd name="connsiteX25" fmla="*/ 781396 w 1174534"/>
              <a:gd name="connsiteY25" fmla="*/ 149761 h 2535514"/>
              <a:gd name="connsiteX26" fmla="*/ 856211 w 1174534"/>
              <a:gd name="connsiteY26" fmla="*/ 16758 h 2535514"/>
              <a:gd name="connsiteX27" fmla="*/ 1122218 w 1174534"/>
              <a:gd name="connsiteY27" fmla="*/ 50009 h 2535514"/>
              <a:gd name="connsiteX28" fmla="*/ 831273 w 1174534"/>
              <a:gd name="connsiteY28" fmla="*/ 449019 h 2535514"/>
              <a:gd name="connsiteX29" fmla="*/ 814648 w 1174534"/>
              <a:gd name="connsiteY29" fmla="*/ 465645 h 2535514"/>
              <a:gd name="connsiteX30" fmla="*/ 798022 w 1174534"/>
              <a:gd name="connsiteY30" fmla="*/ 490583 h 2535514"/>
              <a:gd name="connsiteX31" fmla="*/ 764771 w 1174534"/>
              <a:gd name="connsiteY31" fmla="*/ 557085 h 2535514"/>
              <a:gd name="connsiteX32" fmla="*/ 756458 w 1174534"/>
              <a:gd name="connsiteY32" fmla="*/ 598648 h 2535514"/>
              <a:gd name="connsiteX33" fmla="*/ 739833 w 1174534"/>
              <a:gd name="connsiteY33" fmla="*/ 623587 h 2535514"/>
              <a:gd name="connsiteX34" fmla="*/ 731520 w 1174534"/>
              <a:gd name="connsiteY34" fmla="*/ 656838 h 2535514"/>
              <a:gd name="connsiteX35" fmla="*/ 739833 w 1174534"/>
              <a:gd name="connsiteY35" fmla="*/ 839718 h 2535514"/>
              <a:gd name="connsiteX36" fmla="*/ 756458 w 1174534"/>
              <a:gd name="connsiteY36" fmla="*/ 864656 h 2535514"/>
              <a:gd name="connsiteX37" fmla="*/ 764771 w 1174534"/>
              <a:gd name="connsiteY37" fmla="*/ 889594 h 2535514"/>
              <a:gd name="connsiteX38" fmla="*/ 831273 w 1174534"/>
              <a:gd name="connsiteY38" fmla="*/ 931158 h 2535514"/>
              <a:gd name="connsiteX39" fmla="*/ 897775 w 1174534"/>
              <a:gd name="connsiteY39" fmla="*/ 922845 h 2535514"/>
              <a:gd name="connsiteX40" fmla="*/ 822960 w 1174534"/>
              <a:gd name="connsiteY40" fmla="*/ 631899 h 2535514"/>
              <a:gd name="connsiteX41" fmla="*/ 1080655 w 1174534"/>
              <a:gd name="connsiteY41" fmla="*/ 465644 h 2535514"/>
              <a:gd name="connsiteX42" fmla="*/ 1172094 w 1174534"/>
              <a:gd name="connsiteY42" fmla="*/ 623587 h 2535514"/>
              <a:gd name="connsiteX43" fmla="*/ 997528 w 1174534"/>
              <a:gd name="connsiteY43" fmla="*/ 1072474 h 2535514"/>
              <a:gd name="connsiteX44" fmla="*/ 980902 w 1174534"/>
              <a:gd name="connsiteY44" fmla="*/ 1122350 h 2535514"/>
              <a:gd name="connsiteX45" fmla="*/ 964277 w 1174534"/>
              <a:gd name="connsiteY45" fmla="*/ 1172227 h 2535514"/>
              <a:gd name="connsiteX46" fmla="*/ 955964 w 1174534"/>
              <a:gd name="connsiteY46" fmla="*/ 1205478 h 2535514"/>
              <a:gd name="connsiteX47" fmla="*/ 947651 w 1174534"/>
              <a:gd name="connsiteY47" fmla="*/ 1321856 h 2535514"/>
              <a:gd name="connsiteX48" fmla="*/ 939338 w 1174534"/>
              <a:gd name="connsiteY48" fmla="*/ 1355107 h 2535514"/>
              <a:gd name="connsiteX49" fmla="*/ 931026 w 1174534"/>
              <a:gd name="connsiteY49" fmla="*/ 1413296 h 2535514"/>
              <a:gd name="connsiteX50" fmla="*/ 914400 w 1174534"/>
              <a:gd name="connsiteY50" fmla="*/ 1471485 h 2535514"/>
              <a:gd name="connsiteX51" fmla="*/ 906088 w 1174534"/>
              <a:gd name="connsiteY51" fmla="*/ 1504736 h 2535514"/>
              <a:gd name="connsiteX52" fmla="*/ 889462 w 1174534"/>
              <a:gd name="connsiteY52" fmla="*/ 1529674 h 2535514"/>
              <a:gd name="connsiteX53" fmla="*/ 872837 w 1174534"/>
              <a:gd name="connsiteY53" fmla="*/ 1579550 h 2535514"/>
              <a:gd name="connsiteX54" fmla="*/ 864524 w 1174534"/>
              <a:gd name="connsiteY54" fmla="*/ 1604488 h 2535514"/>
              <a:gd name="connsiteX55" fmla="*/ 856211 w 1174534"/>
              <a:gd name="connsiteY55" fmla="*/ 1629427 h 2535514"/>
              <a:gd name="connsiteX56" fmla="*/ 839586 w 1174534"/>
              <a:gd name="connsiteY56" fmla="*/ 1654365 h 2535514"/>
              <a:gd name="connsiteX57" fmla="*/ 822960 w 1174534"/>
              <a:gd name="connsiteY57" fmla="*/ 1704241 h 2535514"/>
              <a:gd name="connsiteX58" fmla="*/ 814648 w 1174534"/>
              <a:gd name="connsiteY58" fmla="*/ 1729179 h 2535514"/>
              <a:gd name="connsiteX59" fmla="*/ 798022 w 1174534"/>
              <a:gd name="connsiteY59" fmla="*/ 1745805 h 2535514"/>
              <a:gd name="connsiteX60" fmla="*/ 781397 w 1174534"/>
              <a:gd name="connsiteY60" fmla="*/ 1795681 h 2535514"/>
              <a:gd name="connsiteX61" fmla="*/ 773084 w 1174534"/>
              <a:gd name="connsiteY61" fmla="*/ 1820619 h 2535514"/>
              <a:gd name="connsiteX62" fmla="*/ 756458 w 1174534"/>
              <a:gd name="connsiteY62" fmla="*/ 1887121 h 2535514"/>
              <a:gd name="connsiteX63" fmla="*/ 748146 w 1174534"/>
              <a:gd name="connsiteY63" fmla="*/ 1953623 h 2535514"/>
              <a:gd name="connsiteX64" fmla="*/ 739833 w 1174534"/>
              <a:gd name="connsiteY64" fmla="*/ 1986874 h 2535514"/>
              <a:gd name="connsiteX65" fmla="*/ 731520 w 1174534"/>
              <a:gd name="connsiteY65" fmla="*/ 2078314 h 2535514"/>
              <a:gd name="connsiteX66" fmla="*/ 714895 w 1174534"/>
              <a:gd name="connsiteY66" fmla="*/ 2128190 h 2535514"/>
              <a:gd name="connsiteX67" fmla="*/ 689957 w 1174534"/>
              <a:gd name="connsiteY67" fmla="*/ 2219630 h 2535514"/>
              <a:gd name="connsiteX68" fmla="*/ 673331 w 1174534"/>
              <a:gd name="connsiteY68" fmla="*/ 2244568 h 2535514"/>
              <a:gd name="connsiteX69" fmla="*/ 648393 w 1174534"/>
              <a:gd name="connsiteY69" fmla="*/ 2302758 h 2535514"/>
              <a:gd name="connsiteX70" fmla="*/ 615142 w 1174534"/>
              <a:gd name="connsiteY70" fmla="*/ 2369259 h 2535514"/>
              <a:gd name="connsiteX71" fmla="*/ 598517 w 1174534"/>
              <a:gd name="connsiteY71" fmla="*/ 2419136 h 2535514"/>
              <a:gd name="connsiteX72" fmla="*/ 581891 w 1174534"/>
              <a:gd name="connsiteY72" fmla="*/ 2477325 h 2535514"/>
              <a:gd name="connsiteX73" fmla="*/ 548640 w 1174534"/>
              <a:gd name="connsiteY73" fmla="*/ 2518888 h 2535514"/>
              <a:gd name="connsiteX74" fmla="*/ 515389 w 1174534"/>
              <a:gd name="connsiteY74" fmla="*/ 2527201 h 2535514"/>
              <a:gd name="connsiteX75" fmla="*/ 490451 w 1174534"/>
              <a:gd name="connsiteY75" fmla="*/ 2535514 h 2535514"/>
              <a:gd name="connsiteX76" fmla="*/ 357448 w 1174534"/>
              <a:gd name="connsiteY76" fmla="*/ 2527201 h 2535514"/>
              <a:gd name="connsiteX77" fmla="*/ 324197 w 1174534"/>
              <a:gd name="connsiteY77" fmla="*/ 2518888 h 2535514"/>
              <a:gd name="connsiteX78" fmla="*/ 299258 w 1174534"/>
              <a:gd name="connsiteY78" fmla="*/ 2502263 h 2535514"/>
              <a:gd name="connsiteX79" fmla="*/ 249382 w 1174534"/>
              <a:gd name="connsiteY79" fmla="*/ 2485638 h 2535514"/>
              <a:gd name="connsiteX80" fmla="*/ 224444 w 1174534"/>
              <a:gd name="connsiteY80" fmla="*/ 2477325 h 2535514"/>
              <a:gd name="connsiteX81" fmla="*/ 182880 w 1174534"/>
              <a:gd name="connsiteY81" fmla="*/ 2452387 h 2535514"/>
              <a:gd name="connsiteX82" fmla="*/ 141317 w 1174534"/>
              <a:gd name="connsiteY82" fmla="*/ 2427448 h 2535514"/>
              <a:gd name="connsiteX83" fmla="*/ 133004 w 1174534"/>
              <a:gd name="connsiteY83" fmla="*/ 2402510 h 2535514"/>
              <a:gd name="connsiteX84" fmla="*/ 91440 w 1174534"/>
              <a:gd name="connsiteY84" fmla="*/ 2352634 h 2535514"/>
              <a:gd name="connsiteX85" fmla="*/ 83128 w 1174534"/>
              <a:gd name="connsiteY85" fmla="*/ 2327696 h 2535514"/>
              <a:gd name="connsiteX86" fmla="*/ 66502 w 1174534"/>
              <a:gd name="connsiteY86" fmla="*/ 2311070 h 2535514"/>
              <a:gd name="connsiteX87" fmla="*/ 49877 w 1174534"/>
              <a:gd name="connsiteY87" fmla="*/ 2261194 h 2535514"/>
              <a:gd name="connsiteX88" fmla="*/ 41564 w 1174534"/>
              <a:gd name="connsiteY88" fmla="*/ 2211318 h 2535514"/>
              <a:gd name="connsiteX89" fmla="*/ 33251 w 1174534"/>
              <a:gd name="connsiteY89" fmla="*/ 2186379 h 2535514"/>
              <a:gd name="connsiteX90" fmla="*/ 24938 w 1174534"/>
              <a:gd name="connsiteY90" fmla="*/ 2136503 h 2535514"/>
              <a:gd name="connsiteX91" fmla="*/ 16626 w 1174534"/>
              <a:gd name="connsiteY91" fmla="*/ 2111565 h 2535514"/>
              <a:gd name="connsiteX92" fmla="*/ 0 w 1174534"/>
              <a:gd name="connsiteY92" fmla="*/ 2045063 h 2535514"/>
              <a:gd name="connsiteX93" fmla="*/ 8313 w 1174534"/>
              <a:gd name="connsiteY93" fmla="*/ 1795681 h 2535514"/>
              <a:gd name="connsiteX94" fmla="*/ 24938 w 1174534"/>
              <a:gd name="connsiteY94" fmla="*/ 1745805 h 2535514"/>
              <a:gd name="connsiteX95" fmla="*/ 33251 w 1174534"/>
              <a:gd name="connsiteY95" fmla="*/ 1687616 h 2535514"/>
              <a:gd name="connsiteX96" fmla="*/ 41564 w 1174534"/>
              <a:gd name="connsiteY96" fmla="*/ 1662678 h 2535514"/>
              <a:gd name="connsiteX97" fmla="*/ 58189 w 1174534"/>
              <a:gd name="connsiteY97" fmla="*/ 1571238 h 2535514"/>
              <a:gd name="connsiteX98" fmla="*/ 74815 w 1174534"/>
              <a:gd name="connsiteY98" fmla="*/ 1537987 h 2535514"/>
              <a:gd name="connsiteX0" fmla="*/ 74815 w 1174534"/>
              <a:gd name="connsiteY0" fmla="*/ 1537987 h 2535514"/>
              <a:gd name="connsiteX1" fmla="*/ 74815 w 1174534"/>
              <a:gd name="connsiteY1" fmla="*/ 1537987 h 2535514"/>
              <a:gd name="connsiteX2" fmla="*/ 149629 w 1174534"/>
              <a:gd name="connsiteY2" fmla="*/ 1471485 h 2535514"/>
              <a:gd name="connsiteX3" fmla="*/ 166255 w 1174534"/>
              <a:gd name="connsiteY3" fmla="*/ 1421608 h 2535514"/>
              <a:gd name="connsiteX4" fmla="*/ 199506 w 1174534"/>
              <a:gd name="connsiteY4" fmla="*/ 1321856 h 2535514"/>
              <a:gd name="connsiteX5" fmla="*/ 216131 w 1174534"/>
              <a:gd name="connsiteY5" fmla="*/ 1271979 h 2535514"/>
              <a:gd name="connsiteX6" fmla="*/ 232757 w 1174534"/>
              <a:gd name="connsiteY6" fmla="*/ 1255354 h 2535514"/>
              <a:gd name="connsiteX7" fmla="*/ 241069 w 1174534"/>
              <a:gd name="connsiteY7" fmla="*/ 1222103 h 2535514"/>
              <a:gd name="connsiteX8" fmla="*/ 274320 w 1174534"/>
              <a:gd name="connsiteY8" fmla="*/ 1188852 h 2535514"/>
              <a:gd name="connsiteX9" fmla="*/ 282633 w 1174534"/>
              <a:gd name="connsiteY9" fmla="*/ 1130663 h 2535514"/>
              <a:gd name="connsiteX10" fmla="*/ 290946 w 1174534"/>
              <a:gd name="connsiteY10" fmla="*/ 1105725 h 2535514"/>
              <a:gd name="connsiteX11" fmla="*/ 307571 w 1174534"/>
              <a:gd name="connsiteY11" fmla="*/ 897907 h 2535514"/>
              <a:gd name="connsiteX12" fmla="*/ 315884 w 1174534"/>
              <a:gd name="connsiteY12" fmla="*/ 872968 h 2535514"/>
              <a:gd name="connsiteX13" fmla="*/ 332509 w 1174534"/>
              <a:gd name="connsiteY13" fmla="*/ 806467 h 2535514"/>
              <a:gd name="connsiteX14" fmla="*/ 349135 w 1174534"/>
              <a:gd name="connsiteY14" fmla="*/ 756590 h 2535514"/>
              <a:gd name="connsiteX15" fmla="*/ 357448 w 1174534"/>
              <a:gd name="connsiteY15" fmla="*/ 698401 h 2535514"/>
              <a:gd name="connsiteX16" fmla="*/ 365760 w 1174534"/>
              <a:gd name="connsiteY16" fmla="*/ 673463 h 2535514"/>
              <a:gd name="connsiteX17" fmla="*/ 382386 w 1174534"/>
              <a:gd name="connsiteY17" fmla="*/ 482270 h 2535514"/>
              <a:gd name="connsiteX18" fmla="*/ 407324 w 1174534"/>
              <a:gd name="connsiteY18" fmla="*/ 340954 h 2535514"/>
              <a:gd name="connsiteX19" fmla="*/ 415637 w 1174534"/>
              <a:gd name="connsiteY19" fmla="*/ 316016 h 2535514"/>
              <a:gd name="connsiteX20" fmla="*/ 440575 w 1174534"/>
              <a:gd name="connsiteY20" fmla="*/ 282765 h 2535514"/>
              <a:gd name="connsiteX21" fmla="*/ 457200 w 1174534"/>
              <a:gd name="connsiteY21" fmla="*/ 232888 h 2535514"/>
              <a:gd name="connsiteX22" fmla="*/ 465513 w 1174534"/>
              <a:gd name="connsiteY22" fmla="*/ 207950 h 2535514"/>
              <a:gd name="connsiteX23" fmla="*/ 556953 w 1174534"/>
              <a:gd name="connsiteY23" fmla="*/ 133136 h 2535514"/>
              <a:gd name="connsiteX24" fmla="*/ 681644 w 1174534"/>
              <a:gd name="connsiteY24" fmla="*/ 99885 h 2535514"/>
              <a:gd name="connsiteX25" fmla="*/ 781396 w 1174534"/>
              <a:gd name="connsiteY25" fmla="*/ 149761 h 2535514"/>
              <a:gd name="connsiteX26" fmla="*/ 856211 w 1174534"/>
              <a:gd name="connsiteY26" fmla="*/ 16758 h 2535514"/>
              <a:gd name="connsiteX27" fmla="*/ 1122218 w 1174534"/>
              <a:gd name="connsiteY27" fmla="*/ 50009 h 2535514"/>
              <a:gd name="connsiteX28" fmla="*/ 831273 w 1174534"/>
              <a:gd name="connsiteY28" fmla="*/ 449019 h 2535514"/>
              <a:gd name="connsiteX29" fmla="*/ 814648 w 1174534"/>
              <a:gd name="connsiteY29" fmla="*/ 465645 h 2535514"/>
              <a:gd name="connsiteX30" fmla="*/ 798022 w 1174534"/>
              <a:gd name="connsiteY30" fmla="*/ 490583 h 2535514"/>
              <a:gd name="connsiteX31" fmla="*/ 764771 w 1174534"/>
              <a:gd name="connsiteY31" fmla="*/ 557085 h 2535514"/>
              <a:gd name="connsiteX32" fmla="*/ 756458 w 1174534"/>
              <a:gd name="connsiteY32" fmla="*/ 598648 h 2535514"/>
              <a:gd name="connsiteX33" fmla="*/ 739833 w 1174534"/>
              <a:gd name="connsiteY33" fmla="*/ 623587 h 2535514"/>
              <a:gd name="connsiteX34" fmla="*/ 731520 w 1174534"/>
              <a:gd name="connsiteY34" fmla="*/ 656838 h 2535514"/>
              <a:gd name="connsiteX35" fmla="*/ 739833 w 1174534"/>
              <a:gd name="connsiteY35" fmla="*/ 839718 h 2535514"/>
              <a:gd name="connsiteX36" fmla="*/ 756458 w 1174534"/>
              <a:gd name="connsiteY36" fmla="*/ 864656 h 2535514"/>
              <a:gd name="connsiteX37" fmla="*/ 764771 w 1174534"/>
              <a:gd name="connsiteY37" fmla="*/ 889594 h 2535514"/>
              <a:gd name="connsiteX38" fmla="*/ 831273 w 1174534"/>
              <a:gd name="connsiteY38" fmla="*/ 931158 h 2535514"/>
              <a:gd name="connsiteX39" fmla="*/ 980902 w 1174534"/>
              <a:gd name="connsiteY39" fmla="*/ 839718 h 2535514"/>
              <a:gd name="connsiteX40" fmla="*/ 822960 w 1174534"/>
              <a:gd name="connsiteY40" fmla="*/ 631899 h 2535514"/>
              <a:gd name="connsiteX41" fmla="*/ 1080655 w 1174534"/>
              <a:gd name="connsiteY41" fmla="*/ 465644 h 2535514"/>
              <a:gd name="connsiteX42" fmla="*/ 1172094 w 1174534"/>
              <a:gd name="connsiteY42" fmla="*/ 623587 h 2535514"/>
              <a:gd name="connsiteX43" fmla="*/ 997528 w 1174534"/>
              <a:gd name="connsiteY43" fmla="*/ 1072474 h 2535514"/>
              <a:gd name="connsiteX44" fmla="*/ 980902 w 1174534"/>
              <a:gd name="connsiteY44" fmla="*/ 1122350 h 2535514"/>
              <a:gd name="connsiteX45" fmla="*/ 964277 w 1174534"/>
              <a:gd name="connsiteY45" fmla="*/ 1172227 h 2535514"/>
              <a:gd name="connsiteX46" fmla="*/ 955964 w 1174534"/>
              <a:gd name="connsiteY46" fmla="*/ 1205478 h 2535514"/>
              <a:gd name="connsiteX47" fmla="*/ 947651 w 1174534"/>
              <a:gd name="connsiteY47" fmla="*/ 1321856 h 2535514"/>
              <a:gd name="connsiteX48" fmla="*/ 939338 w 1174534"/>
              <a:gd name="connsiteY48" fmla="*/ 1355107 h 2535514"/>
              <a:gd name="connsiteX49" fmla="*/ 931026 w 1174534"/>
              <a:gd name="connsiteY49" fmla="*/ 1413296 h 2535514"/>
              <a:gd name="connsiteX50" fmla="*/ 914400 w 1174534"/>
              <a:gd name="connsiteY50" fmla="*/ 1471485 h 2535514"/>
              <a:gd name="connsiteX51" fmla="*/ 906088 w 1174534"/>
              <a:gd name="connsiteY51" fmla="*/ 1504736 h 2535514"/>
              <a:gd name="connsiteX52" fmla="*/ 889462 w 1174534"/>
              <a:gd name="connsiteY52" fmla="*/ 1529674 h 2535514"/>
              <a:gd name="connsiteX53" fmla="*/ 872837 w 1174534"/>
              <a:gd name="connsiteY53" fmla="*/ 1579550 h 2535514"/>
              <a:gd name="connsiteX54" fmla="*/ 864524 w 1174534"/>
              <a:gd name="connsiteY54" fmla="*/ 1604488 h 2535514"/>
              <a:gd name="connsiteX55" fmla="*/ 856211 w 1174534"/>
              <a:gd name="connsiteY55" fmla="*/ 1629427 h 2535514"/>
              <a:gd name="connsiteX56" fmla="*/ 839586 w 1174534"/>
              <a:gd name="connsiteY56" fmla="*/ 1654365 h 2535514"/>
              <a:gd name="connsiteX57" fmla="*/ 822960 w 1174534"/>
              <a:gd name="connsiteY57" fmla="*/ 1704241 h 2535514"/>
              <a:gd name="connsiteX58" fmla="*/ 814648 w 1174534"/>
              <a:gd name="connsiteY58" fmla="*/ 1729179 h 2535514"/>
              <a:gd name="connsiteX59" fmla="*/ 798022 w 1174534"/>
              <a:gd name="connsiteY59" fmla="*/ 1745805 h 2535514"/>
              <a:gd name="connsiteX60" fmla="*/ 781397 w 1174534"/>
              <a:gd name="connsiteY60" fmla="*/ 1795681 h 2535514"/>
              <a:gd name="connsiteX61" fmla="*/ 773084 w 1174534"/>
              <a:gd name="connsiteY61" fmla="*/ 1820619 h 2535514"/>
              <a:gd name="connsiteX62" fmla="*/ 756458 w 1174534"/>
              <a:gd name="connsiteY62" fmla="*/ 1887121 h 2535514"/>
              <a:gd name="connsiteX63" fmla="*/ 748146 w 1174534"/>
              <a:gd name="connsiteY63" fmla="*/ 1953623 h 2535514"/>
              <a:gd name="connsiteX64" fmla="*/ 739833 w 1174534"/>
              <a:gd name="connsiteY64" fmla="*/ 1986874 h 2535514"/>
              <a:gd name="connsiteX65" fmla="*/ 731520 w 1174534"/>
              <a:gd name="connsiteY65" fmla="*/ 2078314 h 2535514"/>
              <a:gd name="connsiteX66" fmla="*/ 714895 w 1174534"/>
              <a:gd name="connsiteY66" fmla="*/ 2128190 h 2535514"/>
              <a:gd name="connsiteX67" fmla="*/ 689957 w 1174534"/>
              <a:gd name="connsiteY67" fmla="*/ 2219630 h 2535514"/>
              <a:gd name="connsiteX68" fmla="*/ 673331 w 1174534"/>
              <a:gd name="connsiteY68" fmla="*/ 2244568 h 2535514"/>
              <a:gd name="connsiteX69" fmla="*/ 648393 w 1174534"/>
              <a:gd name="connsiteY69" fmla="*/ 2302758 h 2535514"/>
              <a:gd name="connsiteX70" fmla="*/ 615142 w 1174534"/>
              <a:gd name="connsiteY70" fmla="*/ 2369259 h 2535514"/>
              <a:gd name="connsiteX71" fmla="*/ 598517 w 1174534"/>
              <a:gd name="connsiteY71" fmla="*/ 2419136 h 2535514"/>
              <a:gd name="connsiteX72" fmla="*/ 581891 w 1174534"/>
              <a:gd name="connsiteY72" fmla="*/ 2477325 h 2535514"/>
              <a:gd name="connsiteX73" fmla="*/ 548640 w 1174534"/>
              <a:gd name="connsiteY73" fmla="*/ 2518888 h 2535514"/>
              <a:gd name="connsiteX74" fmla="*/ 515389 w 1174534"/>
              <a:gd name="connsiteY74" fmla="*/ 2527201 h 2535514"/>
              <a:gd name="connsiteX75" fmla="*/ 490451 w 1174534"/>
              <a:gd name="connsiteY75" fmla="*/ 2535514 h 2535514"/>
              <a:gd name="connsiteX76" fmla="*/ 357448 w 1174534"/>
              <a:gd name="connsiteY76" fmla="*/ 2527201 h 2535514"/>
              <a:gd name="connsiteX77" fmla="*/ 324197 w 1174534"/>
              <a:gd name="connsiteY77" fmla="*/ 2518888 h 2535514"/>
              <a:gd name="connsiteX78" fmla="*/ 299258 w 1174534"/>
              <a:gd name="connsiteY78" fmla="*/ 2502263 h 2535514"/>
              <a:gd name="connsiteX79" fmla="*/ 249382 w 1174534"/>
              <a:gd name="connsiteY79" fmla="*/ 2485638 h 2535514"/>
              <a:gd name="connsiteX80" fmla="*/ 224444 w 1174534"/>
              <a:gd name="connsiteY80" fmla="*/ 2477325 h 2535514"/>
              <a:gd name="connsiteX81" fmla="*/ 182880 w 1174534"/>
              <a:gd name="connsiteY81" fmla="*/ 2452387 h 2535514"/>
              <a:gd name="connsiteX82" fmla="*/ 141317 w 1174534"/>
              <a:gd name="connsiteY82" fmla="*/ 2427448 h 2535514"/>
              <a:gd name="connsiteX83" fmla="*/ 133004 w 1174534"/>
              <a:gd name="connsiteY83" fmla="*/ 2402510 h 2535514"/>
              <a:gd name="connsiteX84" fmla="*/ 91440 w 1174534"/>
              <a:gd name="connsiteY84" fmla="*/ 2352634 h 2535514"/>
              <a:gd name="connsiteX85" fmla="*/ 83128 w 1174534"/>
              <a:gd name="connsiteY85" fmla="*/ 2327696 h 2535514"/>
              <a:gd name="connsiteX86" fmla="*/ 66502 w 1174534"/>
              <a:gd name="connsiteY86" fmla="*/ 2311070 h 2535514"/>
              <a:gd name="connsiteX87" fmla="*/ 49877 w 1174534"/>
              <a:gd name="connsiteY87" fmla="*/ 2261194 h 2535514"/>
              <a:gd name="connsiteX88" fmla="*/ 41564 w 1174534"/>
              <a:gd name="connsiteY88" fmla="*/ 2211318 h 2535514"/>
              <a:gd name="connsiteX89" fmla="*/ 33251 w 1174534"/>
              <a:gd name="connsiteY89" fmla="*/ 2186379 h 2535514"/>
              <a:gd name="connsiteX90" fmla="*/ 24938 w 1174534"/>
              <a:gd name="connsiteY90" fmla="*/ 2136503 h 2535514"/>
              <a:gd name="connsiteX91" fmla="*/ 16626 w 1174534"/>
              <a:gd name="connsiteY91" fmla="*/ 2111565 h 2535514"/>
              <a:gd name="connsiteX92" fmla="*/ 0 w 1174534"/>
              <a:gd name="connsiteY92" fmla="*/ 2045063 h 2535514"/>
              <a:gd name="connsiteX93" fmla="*/ 8313 w 1174534"/>
              <a:gd name="connsiteY93" fmla="*/ 1795681 h 2535514"/>
              <a:gd name="connsiteX94" fmla="*/ 24938 w 1174534"/>
              <a:gd name="connsiteY94" fmla="*/ 1745805 h 2535514"/>
              <a:gd name="connsiteX95" fmla="*/ 33251 w 1174534"/>
              <a:gd name="connsiteY95" fmla="*/ 1687616 h 2535514"/>
              <a:gd name="connsiteX96" fmla="*/ 41564 w 1174534"/>
              <a:gd name="connsiteY96" fmla="*/ 1662678 h 2535514"/>
              <a:gd name="connsiteX97" fmla="*/ 58189 w 1174534"/>
              <a:gd name="connsiteY97" fmla="*/ 1571238 h 2535514"/>
              <a:gd name="connsiteX98" fmla="*/ 74815 w 1174534"/>
              <a:gd name="connsiteY98" fmla="*/ 1537987 h 2535514"/>
              <a:gd name="connsiteX0" fmla="*/ 74815 w 1173930"/>
              <a:gd name="connsiteY0" fmla="*/ 1537987 h 2535514"/>
              <a:gd name="connsiteX1" fmla="*/ 74815 w 1173930"/>
              <a:gd name="connsiteY1" fmla="*/ 1537987 h 2535514"/>
              <a:gd name="connsiteX2" fmla="*/ 149629 w 1173930"/>
              <a:gd name="connsiteY2" fmla="*/ 1471485 h 2535514"/>
              <a:gd name="connsiteX3" fmla="*/ 166255 w 1173930"/>
              <a:gd name="connsiteY3" fmla="*/ 1421608 h 2535514"/>
              <a:gd name="connsiteX4" fmla="*/ 199506 w 1173930"/>
              <a:gd name="connsiteY4" fmla="*/ 1321856 h 2535514"/>
              <a:gd name="connsiteX5" fmla="*/ 216131 w 1173930"/>
              <a:gd name="connsiteY5" fmla="*/ 1271979 h 2535514"/>
              <a:gd name="connsiteX6" fmla="*/ 232757 w 1173930"/>
              <a:gd name="connsiteY6" fmla="*/ 1255354 h 2535514"/>
              <a:gd name="connsiteX7" fmla="*/ 241069 w 1173930"/>
              <a:gd name="connsiteY7" fmla="*/ 1222103 h 2535514"/>
              <a:gd name="connsiteX8" fmla="*/ 274320 w 1173930"/>
              <a:gd name="connsiteY8" fmla="*/ 1188852 h 2535514"/>
              <a:gd name="connsiteX9" fmla="*/ 282633 w 1173930"/>
              <a:gd name="connsiteY9" fmla="*/ 1130663 h 2535514"/>
              <a:gd name="connsiteX10" fmla="*/ 290946 w 1173930"/>
              <a:gd name="connsiteY10" fmla="*/ 1105725 h 2535514"/>
              <a:gd name="connsiteX11" fmla="*/ 307571 w 1173930"/>
              <a:gd name="connsiteY11" fmla="*/ 897907 h 2535514"/>
              <a:gd name="connsiteX12" fmla="*/ 315884 w 1173930"/>
              <a:gd name="connsiteY12" fmla="*/ 872968 h 2535514"/>
              <a:gd name="connsiteX13" fmla="*/ 332509 w 1173930"/>
              <a:gd name="connsiteY13" fmla="*/ 806467 h 2535514"/>
              <a:gd name="connsiteX14" fmla="*/ 349135 w 1173930"/>
              <a:gd name="connsiteY14" fmla="*/ 756590 h 2535514"/>
              <a:gd name="connsiteX15" fmla="*/ 357448 w 1173930"/>
              <a:gd name="connsiteY15" fmla="*/ 698401 h 2535514"/>
              <a:gd name="connsiteX16" fmla="*/ 365760 w 1173930"/>
              <a:gd name="connsiteY16" fmla="*/ 673463 h 2535514"/>
              <a:gd name="connsiteX17" fmla="*/ 382386 w 1173930"/>
              <a:gd name="connsiteY17" fmla="*/ 482270 h 2535514"/>
              <a:gd name="connsiteX18" fmla="*/ 407324 w 1173930"/>
              <a:gd name="connsiteY18" fmla="*/ 340954 h 2535514"/>
              <a:gd name="connsiteX19" fmla="*/ 415637 w 1173930"/>
              <a:gd name="connsiteY19" fmla="*/ 316016 h 2535514"/>
              <a:gd name="connsiteX20" fmla="*/ 440575 w 1173930"/>
              <a:gd name="connsiteY20" fmla="*/ 282765 h 2535514"/>
              <a:gd name="connsiteX21" fmla="*/ 457200 w 1173930"/>
              <a:gd name="connsiteY21" fmla="*/ 232888 h 2535514"/>
              <a:gd name="connsiteX22" fmla="*/ 465513 w 1173930"/>
              <a:gd name="connsiteY22" fmla="*/ 207950 h 2535514"/>
              <a:gd name="connsiteX23" fmla="*/ 556953 w 1173930"/>
              <a:gd name="connsiteY23" fmla="*/ 133136 h 2535514"/>
              <a:gd name="connsiteX24" fmla="*/ 681644 w 1173930"/>
              <a:gd name="connsiteY24" fmla="*/ 99885 h 2535514"/>
              <a:gd name="connsiteX25" fmla="*/ 781396 w 1173930"/>
              <a:gd name="connsiteY25" fmla="*/ 149761 h 2535514"/>
              <a:gd name="connsiteX26" fmla="*/ 856211 w 1173930"/>
              <a:gd name="connsiteY26" fmla="*/ 16758 h 2535514"/>
              <a:gd name="connsiteX27" fmla="*/ 1122218 w 1173930"/>
              <a:gd name="connsiteY27" fmla="*/ 50009 h 2535514"/>
              <a:gd name="connsiteX28" fmla="*/ 831273 w 1173930"/>
              <a:gd name="connsiteY28" fmla="*/ 449019 h 2535514"/>
              <a:gd name="connsiteX29" fmla="*/ 814648 w 1173930"/>
              <a:gd name="connsiteY29" fmla="*/ 465645 h 2535514"/>
              <a:gd name="connsiteX30" fmla="*/ 798022 w 1173930"/>
              <a:gd name="connsiteY30" fmla="*/ 490583 h 2535514"/>
              <a:gd name="connsiteX31" fmla="*/ 764771 w 1173930"/>
              <a:gd name="connsiteY31" fmla="*/ 557085 h 2535514"/>
              <a:gd name="connsiteX32" fmla="*/ 756458 w 1173930"/>
              <a:gd name="connsiteY32" fmla="*/ 598648 h 2535514"/>
              <a:gd name="connsiteX33" fmla="*/ 739833 w 1173930"/>
              <a:gd name="connsiteY33" fmla="*/ 623587 h 2535514"/>
              <a:gd name="connsiteX34" fmla="*/ 731520 w 1173930"/>
              <a:gd name="connsiteY34" fmla="*/ 656838 h 2535514"/>
              <a:gd name="connsiteX35" fmla="*/ 739833 w 1173930"/>
              <a:gd name="connsiteY35" fmla="*/ 839718 h 2535514"/>
              <a:gd name="connsiteX36" fmla="*/ 756458 w 1173930"/>
              <a:gd name="connsiteY36" fmla="*/ 864656 h 2535514"/>
              <a:gd name="connsiteX37" fmla="*/ 764771 w 1173930"/>
              <a:gd name="connsiteY37" fmla="*/ 889594 h 2535514"/>
              <a:gd name="connsiteX38" fmla="*/ 831273 w 1173930"/>
              <a:gd name="connsiteY38" fmla="*/ 931158 h 2535514"/>
              <a:gd name="connsiteX39" fmla="*/ 980902 w 1173930"/>
              <a:gd name="connsiteY39" fmla="*/ 839718 h 2535514"/>
              <a:gd name="connsiteX40" fmla="*/ 947651 w 1173930"/>
              <a:gd name="connsiteY40" fmla="*/ 656837 h 2535514"/>
              <a:gd name="connsiteX41" fmla="*/ 1080655 w 1173930"/>
              <a:gd name="connsiteY41" fmla="*/ 465644 h 2535514"/>
              <a:gd name="connsiteX42" fmla="*/ 1172094 w 1173930"/>
              <a:gd name="connsiteY42" fmla="*/ 623587 h 2535514"/>
              <a:gd name="connsiteX43" fmla="*/ 997528 w 1173930"/>
              <a:gd name="connsiteY43" fmla="*/ 1072474 h 2535514"/>
              <a:gd name="connsiteX44" fmla="*/ 980902 w 1173930"/>
              <a:gd name="connsiteY44" fmla="*/ 1122350 h 2535514"/>
              <a:gd name="connsiteX45" fmla="*/ 964277 w 1173930"/>
              <a:gd name="connsiteY45" fmla="*/ 1172227 h 2535514"/>
              <a:gd name="connsiteX46" fmla="*/ 955964 w 1173930"/>
              <a:gd name="connsiteY46" fmla="*/ 1205478 h 2535514"/>
              <a:gd name="connsiteX47" fmla="*/ 947651 w 1173930"/>
              <a:gd name="connsiteY47" fmla="*/ 1321856 h 2535514"/>
              <a:gd name="connsiteX48" fmla="*/ 939338 w 1173930"/>
              <a:gd name="connsiteY48" fmla="*/ 1355107 h 2535514"/>
              <a:gd name="connsiteX49" fmla="*/ 931026 w 1173930"/>
              <a:gd name="connsiteY49" fmla="*/ 1413296 h 2535514"/>
              <a:gd name="connsiteX50" fmla="*/ 914400 w 1173930"/>
              <a:gd name="connsiteY50" fmla="*/ 1471485 h 2535514"/>
              <a:gd name="connsiteX51" fmla="*/ 906088 w 1173930"/>
              <a:gd name="connsiteY51" fmla="*/ 1504736 h 2535514"/>
              <a:gd name="connsiteX52" fmla="*/ 889462 w 1173930"/>
              <a:gd name="connsiteY52" fmla="*/ 1529674 h 2535514"/>
              <a:gd name="connsiteX53" fmla="*/ 872837 w 1173930"/>
              <a:gd name="connsiteY53" fmla="*/ 1579550 h 2535514"/>
              <a:gd name="connsiteX54" fmla="*/ 864524 w 1173930"/>
              <a:gd name="connsiteY54" fmla="*/ 1604488 h 2535514"/>
              <a:gd name="connsiteX55" fmla="*/ 856211 w 1173930"/>
              <a:gd name="connsiteY55" fmla="*/ 1629427 h 2535514"/>
              <a:gd name="connsiteX56" fmla="*/ 839586 w 1173930"/>
              <a:gd name="connsiteY56" fmla="*/ 1654365 h 2535514"/>
              <a:gd name="connsiteX57" fmla="*/ 822960 w 1173930"/>
              <a:gd name="connsiteY57" fmla="*/ 1704241 h 2535514"/>
              <a:gd name="connsiteX58" fmla="*/ 814648 w 1173930"/>
              <a:gd name="connsiteY58" fmla="*/ 1729179 h 2535514"/>
              <a:gd name="connsiteX59" fmla="*/ 798022 w 1173930"/>
              <a:gd name="connsiteY59" fmla="*/ 1745805 h 2535514"/>
              <a:gd name="connsiteX60" fmla="*/ 781397 w 1173930"/>
              <a:gd name="connsiteY60" fmla="*/ 1795681 h 2535514"/>
              <a:gd name="connsiteX61" fmla="*/ 773084 w 1173930"/>
              <a:gd name="connsiteY61" fmla="*/ 1820619 h 2535514"/>
              <a:gd name="connsiteX62" fmla="*/ 756458 w 1173930"/>
              <a:gd name="connsiteY62" fmla="*/ 1887121 h 2535514"/>
              <a:gd name="connsiteX63" fmla="*/ 748146 w 1173930"/>
              <a:gd name="connsiteY63" fmla="*/ 1953623 h 2535514"/>
              <a:gd name="connsiteX64" fmla="*/ 739833 w 1173930"/>
              <a:gd name="connsiteY64" fmla="*/ 1986874 h 2535514"/>
              <a:gd name="connsiteX65" fmla="*/ 731520 w 1173930"/>
              <a:gd name="connsiteY65" fmla="*/ 2078314 h 2535514"/>
              <a:gd name="connsiteX66" fmla="*/ 714895 w 1173930"/>
              <a:gd name="connsiteY66" fmla="*/ 2128190 h 2535514"/>
              <a:gd name="connsiteX67" fmla="*/ 689957 w 1173930"/>
              <a:gd name="connsiteY67" fmla="*/ 2219630 h 2535514"/>
              <a:gd name="connsiteX68" fmla="*/ 673331 w 1173930"/>
              <a:gd name="connsiteY68" fmla="*/ 2244568 h 2535514"/>
              <a:gd name="connsiteX69" fmla="*/ 648393 w 1173930"/>
              <a:gd name="connsiteY69" fmla="*/ 2302758 h 2535514"/>
              <a:gd name="connsiteX70" fmla="*/ 615142 w 1173930"/>
              <a:gd name="connsiteY70" fmla="*/ 2369259 h 2535514"/>
              <a:gd name="connsiteX71" fmla="*/ 598517 w 1173930"/>
              <a:gd name="connsiteY71" fmla="*/ 2419136 h 2535514"/>
              <a:gd name="connsiteX72" fmla="*/ 581891 w 1173930"/>
              <a:gd name="connsiteY72" fmla="*/ 2477325 h 2535514"/>
              <a:gd name="connsiteX73" fmla="*/ 548640 w 1173930"/>
              <a:gd name="connsiteY73" fmla="*/ 2518888 h 2535514"/>
              <a:gd name="connsiteX74" fmla="*/ 515389 w 1173930"/>
              <a:gd name="connsiteY74" fmla="*/ 2527201 h 2535514"/>
              <a:gd name="connsiteX75" fmla="*/ 490451 w 1173930"/>
              <a:gd name="connsiteY75" fmla="*/ 2535514 h 2535514"/>
              <a:gd name="connsiteX76" fmla="*/ 357448 w 1173930"/>
              <a:gd name="connsiteY76" fmla="*/ 2527201 h 2535514"/>
              <a:gd name="connsiteX77" fmla="*/ 324197 w 1173930"/>
              <a:gd name="connsiteY77" fmla="*/ 2518888 h 2535514"/>
              <a:gd name="connsiteX78" fmla="*/ 299258 w 1173930"/>
              <a:gd name="connsiteY78" fmla="*/ 2502263 h 2535514"/>
              <a:gd name="connsiteX79" fmla="*/ 249382 w 1173930"/>
              <a:gd name="connsiteY79" fmla="*/ 2485638 h 2535514"/>
              <a:gd name="connsiteX80" fmla="*/ 224444 w 1173930"/>
              <a:gd name="connsiteY80" fmla="*/ 2477325 h 2535514"/>
              <a:gd name="connsiteX81" fmla="*/ 182880 w 1173930"/>
              <a:gd name="connsiteY81" fmla="*/ 2452387 h 2535514"/>
              <a:gd name="connsiteX82" fmla="*/ 141317 w 1173930"/>
              <a:gd name="connsiteY82" fmla="*/ 2427448 h 2535514"/>
              <a:gd name="connsiteX83" fmla="*/ 133004 w 1173930"/>
              <a:gd name="connsiteY83" fmla="*/ 2402510 h 2535514"/>
              <a:gd name="connsiteX84" fmla="*/ 91440 w 1173930"/>
              <a:gd name="connsiteY84" fmla="*/ 2352634 h 2535514"/>
              <a:gd name="connsiteX85" fmla="*/ 83128 w 1173930"/>
              <a:gd name="connsiteY85" fmla="*/ 2327696 h 2535514"/>
              <a:gd name="connsiteX86" fmla="*/ 66502 w 1173930"/>
              <a:gd name="connsiteY86" fmla="*/ 2311070 h 2535514"/>
              <a:gd name="connsiteX87" fmla="*/ 49877 w 1173930"/>
              <a:gd name="connsiteY87" fmla="*/ 2261194 h 2535514"/>
              <a:gd name="connsiteX88" fmla="*/ 41564 w 1173930"/>
              <a:gd name="connsiteY88" fmla="*/ 2211318 h 2535514"/>
              <a:gd name="connsiteX89" fmla="*/ 33251 w 1173930"/>
              <a:gd name="connsiteY89" fmla="*/ 2186379 h 2535514"/>
              <a:gd name="connsiteX90" fmla="*/ 24938 w 1173930"/>
              <a:gd name="connsiteY90" fmla="*/ 2136503 h 2535514"/>
              <a:gd name="connsiteX91" fmla="*/ 16626 w 1173930"/>
              <a:gd name="connsiteY91" fmla="*/ 2111565 h 2535514"/>
              <a:gd name="connsiteX92" fmla="*/ 0 w 1173930"/>
              <a:gd name="connsiteY92" fmla="*/ 2045063 h 2535514"/>
              <a:gd name="connsiteX93" fmla="*/ 8313 w 1173930"/>
              <a:gd name="connsiteY93" fmla="*/ 1795681 h 2535514"/>
              <a:gd name="connsiteX94" fmla="*/ 24938 w 1173930"/>
              <a:gd name="connsiteY94" fmla="*/ 1745805 h 2535514"/>
              <a:gd name="connsiteX95" fmla="*/ 33251 w 1173930"/>
              <a:gd name="connsiteY95" fmla="*/ 1687616 h 2535514"/>
              <a:gd name="connsiteX96" fmla="*/ 41564 w 1173930"/>
              <a:gd name="connsiteY96" fmla="*/ 1662678 h 2535514"/>
              <a:gd name="connsiteX97" fmla="*/ 58189 w 1173930"/>
              <a:gd name="connsiteY97" fmla="*/ 1571238 h 2535514"/>
              <a:gd name="connsiteX98" fmla="*/ 74815 w 1173930"/>
              <a:gd name="connsiteY98" fmla="*/ 1537987 h 2535514"/>
              <a:gd name="connsiteX0" fmla="*/ 74815 w 1175188"/>
              <a:gd name="connsiteY0" fmla="*/ 1537987 h 2535514"/>
              <a:gd name="connsiteX1" fmla="*/ 74815 w 1175188"/>
              <a:gd name="connsiteY1" fmla="*/ 1537987 h 2535514"/>
              <a:gd name="connsiteX2" fmla="*/ 149629 w 1175188"/>
              <a:gd name="connsiteY2" fmla="*/ 1471485 h 2535514"/>
              <a:gd name="connsiteX3" fmla="*/ 166255 w 1175188"/>
              <a:gd name="connsiteY3" fmla="*/ 1421608 h 2535514"/>
              <a:gd name="connsiteX4" fmla="*/ 199506 w 1175188"/>
              <a:gd name="connsiteY4" fmla="*/ 1321856 h 2535514"/>
              <a:gd name="connsiteX5" fmla="*/ 216131 w 1175188"/>
              <a:gd name="connsiteY5" fmla="*/ 1271979 h 2535514"/>
              <a:gd name="connsiteX6" fmla="*/ 232757 w 1175188"/>
              <a:gd name="connsiteY6" fmla="*/ 1255354 h 2535514"/>
              <a:gd name="connsiteX7" fmla="*/ 241069 w 1175188"/>
              <a:gd name="connsiteY7" fmla="*/ 1222103 h 2535514"/>
              <a:gd name="connsiteX8" fmla="*/ 274320 w 1175188"/>
              <a:gd name="connsiteY8" fmla="*/ 1188852 h 2535514"/>
              <a:gd name="connsiteX9" fmla="*/ 282633 w 1175188"/>
              <a:gd name="connsiteY9" fmla="*/ 1130663 h 2535514"/>
              <a:gd name="connsiteX10" fmla="*/ 290946 w 1175188"/>
              <a:gd name="connsiteY10" fmla="*/ 1105725 h 2535514"/>
              <a:gd name="connsiteX11" fmla="*/ 307571 w 1175188"/>
              <a:gd name="connsiteY11" fmla="*/ 897907 h 2535514"/>
              <a:gd name="connsiteX12" fmla="*/ 315884 w 1175188"/>
              <a:gd name="connsiteY12" fmla="*/ 872968 h 2535514"/>
              <a:gd name="connsiteX13" fmla="*/ 332509 w 1175188"/>
              <a:gd name="connsiteY13" fmla="*/ 806467 h 2535514"/>
              <a:gd name="connsiteX14" fmla="*/ 349135 w 1175188"/>
              <a:gd name="connsiteY14" fmla="*/ 756590 h 2535514"/>
              <a:gd name="connsiteX15" fmla="*/ 357448 w 1175188"/>
              <a:gd name="connsiteY15" fmla="*/ 698401 h 2535514"/>
              <a:gd name="connsiteX16" fmla="*/ 365760 w 1175188"/>
              <a:gd name="connsiteY16" fmla="*/ 673463 h 2535514"/>
              <a:gd name="connsiteX17" fmla="*/ 382386 w 1175188"/>
              <a:gd name="connsiteY17" fmla="*/ 482270 h 2535514"/>
              <a:gd name="connsiteX18" fmla="*/ 407324 w 1175188"/>
              <a:gd name="connsiteY18" fmla="*/ 340954 h 2535514"/>
              <a:gd name="connsiteX19" fmla="*/ 415637 w 1175188"/>
              <a:gd name="connsiteY19" fmla="*/ 316016 h 2535514"/>
              <a:gd name="connsiteX20" fmla="*/ 440575 w 1175188"/>
              <a:gd name="connsiteY20" fmla="*/ 282765 h 2535514"/>
              <a:gd name="connsiteX21" fmla="*/ 457200 w 1175188"/>
              <a:gd name="connsiteY21" fmla="*/ 232888 h 2535514"/>
              <a:gd name="connsiteX22" fmla="*/ 465513 w 1175188"/>
              <a:gd name="connsiteY22" fmla="*/ 207950 h 2535514"/>
              <a:gd name="connsiteX23" fmla="*/ 556953 w 1175188"/>
              <a:gd name="connsiteY23" fmla="*/ 133136 h 2535514"/>
              <a:gd name="connsiteX24" fmla="*/ 681644 w 1175188"/>
              <a:gd name="connsiteY24" fmla="*/ 99885 h 2535514"/>
              <a:gd name="connsiteX25" fmla="*/ 781396 w 1175188"/>
              <a:gd name="connsiteY25" fmla="*/ 149761 h 2535514"/>
              <a:gd name="connsiteX26" fmla="*/ 856211 w 1175188"/>
              <a:gd name="connsiteY26" fmla="*/ 16758 h 2535514"/>
              <a:gd name="connsiteX27" fmla="*/ 1122218 w 1175188"/>
              <a:gd name="connsiteY27" fmla="*/ 50009 h 2535514"/>
              <a:gd name="connsiteX28" fmla="*/ 831273 w 1175188"/>
              <a:gd name="connsiteY28" fmla="*/ 449019 h 2535514"/>
              <a:gd name="connsiteX29" fmla="*/ 814648 w 1175188"/>
              <a:gd name="connsiteY29" fmla="*/ 465645 h 2535514"/>
              <a:gd name="connsiteX30" fmla="*/ 798022 w 1175188"/>
              <a:gd name="connsiteY30" fmla="*/ 490583 h 2535514"/>
              <a:gd name="connsiteX31" fmla="*/ 764771 w 1175188"/>
              <a:gd name="connsiteY31" fmla="*/ 557085 h 2535514"/>
              <a:gd name="connsiteX32" fmla="*/ 756458 w 1175188"/>
              <a:gd name="connsiteY32" fmla="*/ 598648 h 2535514"/>
              <a:gd name="connsiteX33" fmla="*/ 739833 w 1175188"/>
              <a:gd name="connsiteY33" fmla="*/ 623587 h 2535514"/>
              <a:gd name="connsiteX34" fmla="*/ 731520 w 1175188"/>
              <a:gd name="connsiteY34" fmla="*/ 656838 h 2535514"/>
              <a:gd name="connsiteX35" fmla="*/ 739833 w 1175188"/>
              <a:gd name="connsiteY35" fmla="*/ 839718 h 2535514"/>
              <a:gd name="connsiteX36" fmla="*/ 756458 w 1175188"/>
              <a:gd name="connsiteY36" fmla="*/ 864656 h 2535514"/>
              <a:gd name="connsiteX37" fmla="*/ 764771 w 1175188"/>
              <a:gd name="connsiteY37" fmla="*/ 889594 h 2535514"/>
              <a:gd name="connsiteX38" fmla="*/ 831273 w 1175188"/>
              <a:gd name="connsiteY38" fmla="*/ 931158 h 2535514"/>
              <a:gd name="connsiteX39" fmla="*/ 980902 w 1175188"/>
              <a:gd name="connsiteY39" fmla="*/ 839718 h 2535514"/>
              <a:gd name="connsiteX40" fmla="*/ 947651 w 1175188"/>
              <a:gd name="connsiteY40" fmla="*/ 656837 h 2535514"/>
              <a:gd name="connsiteX41" fmla="*/ 1097280 w 1175188"/>
              <a:gd name="connsiteY41" fmla="*/ 399142 h 2535514"/>
              <a:gd name="connsiteX42" fmla="*/ 1172094 w 1175188"/>
              <a:gd name="connsiteY42" fmla="*/ 623587 h 2535514"/>
              <a:gd name="connsiteX43" fmla="*/ 997528 w 1175188"/>
              <a:gd name="connsiteY43" fmla="*/ 1072474 h 2535514"/>
              <a:gd name="connsiteX44" fmla="*/ 980902 w 1175188"/>
              <a:gd name="connsiteY44" fmla="*/ 1122350 h 2535514"/>
              <a:gd name="connsiteX45" fmla="*/ 964277 w 1175188"/>
              <a:gd name="connsiteY45" fmla="*/ 1172227 h 2535514"/>
              <a:gd name="connsiteX46" fmla="*/ 955964 w 1175188"/>
              <a:gd name="connsiteY46" fmla="*/ 1205478 h 2535514"/>
              <a:gd name="connsiteX47" fmla="*/ 947651 w 1175188"/>
              <a:gd name="connsiteY47" fmla="*/ 1321856 h 2535514"/>
              <a:gd name="connsiteX48" fmla="*/ 939338 w 1175188"/>
              <a:gd name="connsiteY48" fmla="*/ 1355107 h 2535514"/>
              <a:gd name="connsiteX49" fmla="*/ 931026 w 1175188"/>
              <a:gd name="connsiteY49" fmla="*/ 1413296 h 2535514"/>
              <a:gd name="connsiteX50" fmla="*/ 914400 w 1175188"/>
              <a:gd name="connsiteY50" fmla="*/ 1471485 h 2535514"/>
              <a:gd name="connsiteX51" fmla="*/ 906088 w 1175188"/>
              <a:gd name="connsiteY51" fmla="*/ 1504736 h 2535514"/>
              <a:gd name="connsiteX52" fmla="*/ 889462 w 1175188"/>
              <a:gd name="connsiteY52" fmla="*/ 1529674 h 2535514"/>
              <a:gd name="connsiteX53" fmla="*/ 872837 w 1175188"/>
              <a:gd name="connsiteY53" fmla="*/ 1579550 h 2535514"/>
              <a:gd name="connsiteX54" fmla="*/ 864524 w 1175188"/>
              <a:gd name="connsiteY54" fmla="*/ 1604488 h 2535514"/>
              <a:gd name="connsiteX55" fmla="*/ 856211 w 1175188"/>
              <a:gd name="connsiteY55" fmla="*/ 1629427 h 2535514"/>
              <a:gd name="connsiteX56" fmla="*/ 839586 w 1175188"/>
              <a:gd name="connsiteY56" fmla="*/ 1654365 h 2535514"/>
              <a:gd name="connsiteX57" fmla="*/ 822960 w 1175188"/>
              <a:gd name="connsiteY57" fmla="*/ 1704241 h 2535514"/>
              <a:gd name="connsiteX58" fmla="*/ 814648 w 1175188"/>
              <a:gd name="connsiteY58" fmla="*/ 1729179 h 2535514"/>
              <a:gd name="connsiteX59" fmla="*/ 798022 w 1175188"/>
              <a:gd name="connsiteY59" fmla="*/ 1745805 h 2535514"/>
              <a:gd name="connsiteX60" fmla="*/ 781397 w 1175188"/>
              <a:gd name="connsiteY60" fmla="*/ 1795681 h 2535514"/>
              <a:gd name="connsiteX61" fmla="*/ 773084 w 1175188"/>
              <a:gd name="connsiteY61" fmla="*/ 1820619 h 2535514"/>
              <a:gd name="connsiteX62" fmla="*/ 756458 w 1175188"/>
              <a:gd name="connsiteY62" fmla="*/ 1887121 h 2535514"/>
              <a:gd name="connsiteX63" fmla="*/ 748146 w 1175188"/>
              <a:gd name="connsiteY63" fmla="*/ 1953623 h 2535514"/>
              <a:gd name="connsiteX64" fmla="*/ 739833 w 1175188"/>
              <a:gd name="connsiteY64" fmla="*/ 1986874 h 2535514"/>
              <a:gd name="connsiteX65" fmla="*/ 731520 w 1175188"/>
              <a:gd name="connsiteY65" fmla="*/ 2078314 h 2535514"/>
              <a:gd name="connsiteX66" fmla="*/ 714895 w 1175188"/>
              <a:gd name="connsiteY66" fmla="*/ 2128190 h 2535514"/>
              <a:gd name="connsiteX67" fmla="*/ 689957 w 1175188"/>
              <a:gd name="connsiteY67" fmla="*/ 2219630 h 2535514"/>
              <a:gd name="connsiteX68" fmla="*/ 673331 w 1175188"/>
              <a:gd name="connsiteY68" fmla="*/ 2244568 h 2535514"/>
              <a:gd name="connsiteX69" fmla="*/ 648393 w 1175188"/>
              <a:gd name="connsiteY69" fmla="*/ 2302758 h 2535514"/>
              <a:gd name="connsiteX70" fmla="*/ 615142 w 1175188"/>
              <a:gd name="connsiteY70" fmla="*/ 2369259 h 2535514"/>
              <a:gd name="connsiteX71" fmla="*/ 598517 w 1175188"/>
              <a:gd name="connsiteY71" fmla="*/ 2419136 h 2535514"/>
              <a:gd name="connsiteX72" fmla="*/ 581891 w 1175188"/>
              <a:gd name="connsiteY72" fmla="*/ 2477325 h 2535514"/>
              <a:gd name="connsiteX73" fmla="*/ 548640 w 1175188"/>
              <a:gd name="connsiteY73" fmla="*/ 2518888 h 2535514"/>
              <a:gd name="connsiteX74" fmla="*/ 515389 w 1175188"/>
              <a:gd name="connsiteY74" fmla="*/ 2527201 h 2535514"/>
              <a:gd name="connsiteX75" fmla="*/ 490451 w 1175188"/>
              <a:gd name="connsiteY75" fmla="*/ 2535514 h 2535514"/>
              <a:gd name="connsiteX76" fmla="*/ 357448 w 1175188"/>
              <a:gd name="connsiteY76" fmla="*/ 2527201 h 2535514"/>
              <a:gd name="connsiteX77" fmla="*/ 324197 w 1175188"/>
              <a:gd name="connsiteY77" fmla="*/ 2518888 h 2535514"/>
              <a:gd name="connsiteX78" fmla="*/ 299258 w 1175188"/>
              <a:gd name="connsiteY78" fmla="*/ 2502263 h 2535514"/>
              <a:gd name="connsiteX79" fmla="*/ 249382 w 1175188"/>
              <a:gd name="connsiteY79" fmla="*/ 2485638 h 2535514"/>
              <a:gd name="connsiteX80" fmla="*/ 224444 w 1175188"/>
              <a:gd name="connsiteY80" fmla="*/ 2477325 h 2535514"/>
              <a:gd name="connsiteX81" fmla="*/ 182880 w 1175188"/>
              <a:gd name="connsiteY81" fmla="*/ 2452387 h 2535514"/>
              <a:gd name="connsiteX82" fmla="*/ 141317 w 1175188"/>
              <a:gd name="connsiteY82" fmla="*/ 2427448 h 2535514"/>
              <a:gd name="connsiteX83" fmla="*/ 133004 w 1175188"/>
              <a:gd name="connsiteY83" fmla="*/ 2402510 h 2535514"/>
              <a:gd name="connsiteX84" fmla="*/ 91440 w 1175188"/>
              <a:gd name="connsiteY84" fmla="*/ 2352634 h 2535514"/>
              <a:gd name="connsiteX85" fmla="*/ 83128 w 1175188"/>
              <a:gd name="connsiteY85" fmla="*/ 2327696 h 2535514"/>
              <a:gd name="connsiteX86" fmla="*/ 66502 w 1175188"/>
              <a:gd name="connsiteY86" fmla="*/ 2311070 h 2535514"/>
              <a:gd name="connsiteX87" fmla="*/ 49877 w 1175188"/>
              <a:gd name="connsiteY87" fmla="*/ 2261194 h 2535514"/>
              <a:gd name="connsiteX88" fmla="*/ 41564 w 1175188"/>
              <a:gd name="connsiteY88" fmla="*/ 2211318 h 2535514"/>
              <a:gd name="connsiteX89" fmla="*/ 33251 w 1175188"/>
              <a:gd name="connsiteY89" fmla="*/ 2186379 h 2535514"/>
              <a:gd name="connsiteX90" fmla="*/ 24938 w 1175188"/>
              <a:gd name="connsiteY90" fmla="*/ 2136503 h 2535514"/>
              <a:gd name="connsiteX91" fmla="*/ 16626 w 1175188"/>
              <a:gd name="connsiteY91" fmla="*/ 2111565 h 2535514"/>
              <a:gd name="connsiteX92" fmla="*/ 0 w 1175188"/>
              <a:gd name="connsiteY92" fmla="*/ 2045063 h 2535514"/>
              <a:gd name="connsiteX93" fmla="*/ 8313 w 1175188"/>
              <a:gd name="connsiteY93" fmla="*/ 1795681 h 2535514"/>
              <a:gd name="connsiteX94" fmla="*/ 24938 w 1175188"/>
              <a:gd name="connsiteY94" fmla="*/ 1745805 h 2535514"/>
              <a:gd name="connsiteX95" fmla="*/ 33251 w 1175188"/>
              <a:gd name="connsiteY95" fmla="*/ 1687616 h 2535514"/>
              <a:gd name="connsiteX96" fmla="*/ 41564 w 1175188"/>
              <a:gd name="connsiteY96" fmla="*/ 1662678 h 2535514"/>
              <a:gd name="connsiteX97" fmla="*/ 58189 w 1175188"/>
              <a:gd name="connsiteY97" fmla="*/ 1571238 h 2535514"/>
              <a:gd name="connsiteX98" fmla="*/ 74815 w 1175188"/>
              <a:gd name="connsiteY98" fmla="*/ 1537987 h 2535514"/>
              <a:gd name="connsiteX0" fmla="*/ 74815 w 1175310"/>
              <a:gd name="connsiteY0" fmla="*/ 1537987 h 2535514"/>
              <a:gd name="connsiteX1" fmla="*/ 74815 w 1175310"/>
              <a:gd name="connsiteY1" fmla="*/ 1537987 h 2535514"/>
              <a:gd name="connsiteX2" fmla="*/ 149629 w 1175310"/>
              <a:gd name="connsiteY2" fmla="*/ 1471485 h 2535514"/>
              <a:gd name="connsiteX3" fmla="*/ 166255 w 1175310"/>
              <a:gd name="connsiteY3" fmla="*/ 1421608 h 2535514"/>
              <a:gd name="connsiteX4" fmla="*/ 199506 w 1175310"/>
              <a:gd name="connsiteY4" fmla="*/ 1321856 h 2535514"/>
              <a:gd name="connsiteX5" fmla="*/ 216131 w 1175310"/>
              <a:gd name="connsiteY5" fmla="*/ 1271979 h 2535514"/>
              <a:gd name="connsiteX6" fmla="*/ 232757 w 1175310"/>
              <a:gd name="connsiteY6" fmla="*/ 1255354 h 2535514"/>
              <a:gd name="connsiteX7" fmla="*/ 241069 w 1175310"/>
              <a:gd name="connsiteY7" fmla="*/ 1222103 h 2535514"/>
              <a:gd name="connsiteX8" fmla="*/ 274320 w 1175310"/>
              <a:gd name="connsiteY8" fmla="*/ 1188852 h 2535514"/>
              <a:gd name="connsiteX9" fmla="*/ 282633 w 1175310"/>
              <a:gd name="connsiteY9" fmla="*/ 1130663 h 2535514"/>
              <a:gd name="connsiteX10" fmla="*/ 290946 w 1175310"/>
              <a:gd name="connsiteY10" fmla="*/ 1105725 h 2535514"/>
              <a:gd name="connsiteX11" fmla="*/ 307571 w 1175310"/>
              <a:gd name="connsiteY11" fmla="*/ 897907 h 2535514"/>
              <a:gd name="connsiteX12" fmla="*/ 315884 w 1175310"/>
              <a:gd name="connsiteY12" fmla="*/ 872968 h 2535514"/>
              <a:gd name="connsiteX13" fmla="*/ 332509 w 1175310"/>
              <a:gd name="connsiteY13" fmla="*/ 806467 h 2535514"/>
              <a:gd name="connsiteX14" fmla="*/ 349135 w 1175310"/>
              <a:gd name="connsiteY14" fmla="*/ 756590 h 2535514"/>
              <a:gd name="connsiteX15" fmla="*/ 357448 w 1175310"/>
              <a:gd name="connsiteY15" fmla="*/ 698401 h 2535514"/>
              <a:gd name="connsiteX16" fmla="*/ 365760 w 1175310"/>
              <a:gd name="connsiteY16" fmla="*/ 673463 h 2535514"/>
              <a:gd name="connsiteX17" fmla="*/ 382386 w 1175310"/>
              <a:gd name="connsiteY17" fmla="*/ 482270 h 2535514"/>
              <a:gd name="connsiteX18" fmla="*/ 407324 w 1175310"/>
              <a:gd name="connsiteY18" fmla="*/ 340954 h 2535514"/>
              <a:gd name="connsiteX19" fmla="*/ 415637 w 1175310"/>
              <a:gd name="connsiteY19" fmla="*/ 316016 h 2535514"/>
              <a:gd name="connsiteX20" fmla="*/ 440575 w 1175310"/>
              <a:gd name="connsiteY20" fmla="*/ 282765 h 2535514"/>
              <a:gd name="connsiteX21" fmla="*/ 457200 w 1175310"/>
              <a:gd name="connsiteY21" fmla="*/ 232888 h 2535514"/>
              <a:gd name="connsiteX22" fmla="*/ 465513 w 1175310"/>
              <a:gd name="connsiteY22" fmla="*/ 207950 h 2535514"/>
              <a:gd name="connsiteX23" fmla="*/ 556953 w 1175310"/>
              <a:gd name="connsiteY23" fmla="*/ 133136 h 2535514"/>
              <a:gd name="connsiteX24" fmla="*/ 681644 w 1175310"/>
              <a:gd name="connsiteY24" fmla="*/ 99885 h 2535514"/>
              <a:gd name="connsiteX25" fmla="*/ 781396 w 1175310"/>
              <a:gd name="connsiteY25" fmla="*/ 149761 h 2535514"/>
              <a:gd name="connsiteX26" fmla="*/ 856211 w 1175310"/>
              <a:gd name="connsiteY26" fmla="*/ 16758 h 2535514"/>
              <a:gd name="connsiteX27" fmla="*/ 1122218 w 1175310"/>
              <a:gd name="connsiteY27" fmla="*/ 50009 h 2535514"/>
              <a:gd name="connsiteX28" fmla="*/ 831273 w 1175310"/>
              <a:gd name="connsiteY28" fmla="*/ 449019 h 2535514"/>
              <a:gd name="connsiteX29" fmla="*/ 814648 w 1175310"/>
              <a:gd name="connsiteY29" fmla="*/ 465645 h 2535514"/>
              <a:gd name="connsiteX30" fmla="*/ 798022 w 1175310"/>
              <a:gd name="connsiteY30" fmla="*/ 490583 h 2535514"/>
              <a:gd name="connsiteX31" fmla="*/ 764771 w 1175310"/>
              <a:gd name="connsiteY31" fmla="*/ 557085 h 2535514"/>
              <a:gd name="connsiteX32" fmla="*/ 756458 w 1175310"/>
              <a:gd name="connsiteY32" fmla="*/ 598648 h 2535514"/>
              <a:gd name="connsiteX33" fmla="*/ 739833 w 1175310"/>
              <a:gd name="connsiteY33" fmla="*/ 623587 h 2535514"/>
              <a:gd name="connsiteX34" fmla="*/ 731520 w 1175310"/>
              <a:gd name="connsiteY34" fmla="*/ 656838 h 2535514"/>
              <a:gd name="connsiteX35" fmla="*/ 739833 w 1175310"/>
              <a:gd name="connsiteY35" fmla="*/ 839718 h 2535514"/>
              <a:gd name="connsiteX36" fmla="*/ 756458 w 1175310"/>
              <a:gd name="connsiteY36" fmla="*/ 864656 h 2535514"/>
              <a:gd name="connsiteX37" fmla="*/ 764771 w 1175310"/>
              <a:gd name="connsiteY37" fmla="*/ 889594 h 2535514"/>
              <a:gd name="connsiteX38" fmla="*/ 831273 w 1175310"/>
              <a:gd name="connsiteY38" fmla="*/ 931158 h 2535514"/>
              <a:gd name="connsiteX39" fmla="*/ 980902 w 1175310"/>
              <a:gd name="connsiteY39" fmla="*/ 839718 h 2535514"/>
              <a:gd name="connsiteX40" fmla="*/ 931025 w 1175310"/>
              <a:gd name="connsiteY40" fmla="*/ 565397 h 2535514"/>
              <a:gd name="connsiteX41" fmla="*/ 1097280 w 1175310"/>
              <a:gd name="connsiteY41" fmla="*/ 399142 h 2535514"/>
              <a:gd name="connsiteX42" fmla="*/ 1172094 w 1175310"/>
              <a:gd name="connsiteY42" fmla="*/ 623587 h 2535514"/>
              <a:gd name="connsiteX43" fmla="*/ 997528 w 1175310"/>
              <a:gd name="connsiteY43" fmla="*/ 1072474 h 2535514"/>
              <a:gd name="connsiteX44" fmla="*/ 980902 w 1175310"/>
              <a:gd name="connsiteY44" fmla="*/ 1122350 h 2535514"/>
              <a:gd name="connsiteX45" fmla="*/ 964277 w 1175310"/>
              <a:gd name="connsiteY45" fmla="*/ 1172227 h 2535514"/>
              <a:gd name="connsiteX46" fmla="*/ 955964 w 1175310"/>
              <a:gd name="connsiteY46" fmla="*/ 1205478 h 2535514"/>
              <a:gd name="connsiteX47" fmla="*/ 947651 w 1175310"/>
              <a:gd name="connsiteY47" fmla="*/ 1321856 h 2535514"/>
              <a:gd name="connsiteX48" fmla="*/ 939338 w 1175310"/>
              <a:gd name="connsiteY48" fmla="*/ 1355107 h 2535514"/>
              <a:gd name="connsiteX49" fmla="*/ 931026 w 1175310"/>
              <a:gd name="connsiteY49" fmla="*/ 1413296 h 2535514"/>
              <a:gd name="connsiteX50" fmla="*/ 914400 w 1175310"/>
              <a:gd name="connsiteY50" fmla="*/ 1471485 h 2535514"/>
              <a:gd name="connsiteX51" fmla="*/ 906088 w 1175310"/>
              <a:gd name="connsiteY51" fmla="*/ 1504736 h 2535514"/>
              <a:gd name="connsiteX52" fmla="*/ 889462 w 1175310"/>
              <a:gd name="connsiteY52" fmla="*/ 1529674 h 2535514"/>
              <a:gd name="connsiteX53" fmla="*/ 872837 w 1175310"/>
              <a:gd name="connsiteY53" fmla="*/ 1579550 h 2535514"/>
              <a:gd name="connsiteX54" fmla="*/ 864524 w 1175310"/>
              <a:gd name="connsiteY54" fmla="*/ 1604488 h 2535514"/>
              <a:gd name="connsiteX55" fmla="*/ 856211 w 1175310"/>
              <a:gd name="connsiteY55" fmla="*/ 1629427 h 2535514"/>
              <a:gd name="connsiteX56" fmla="*/ 839586 w 1175310"/>
              <a:gd name="connsiteY56" fmla="*/ 1654365 h 2535514"/>
              <a:gd name="connsiteX57" fmla="*/ 822960 w 1175310"/>
              <a:gd name="connsiteY57" fmla="*/ 1704241 h 2535514"/>
              <a:gd name="connsiteX58" fmla="*/ 814648 w 1175310"/>
              <a:gd name="connsiteY58" fmla="*/ 1729179 h 2535514"/>
              <a:gd name="connsiteX59" fmla="*/ 798022 w 1175310"/>
              <a:gd name="connsiteY59" fmla="*/ 1745805 h 2535514"/>
              <a:gd name="connsiteX60" fmla="*/ 781397 w 1175310"/>
              <a:gd name="connsiteY60" fmla="*/ 1795681 h 2535514"/>
              <a:gd name="connsiteX61" fmla="*/ 773084 w 1175310"/>
              <a:gd name="connsiteY61" fmla="*/ 1820619 h 2535514"/>
              <a:gd name="connsiteX62" fmla="*/ 756458 w 1175310"/>
              <a:gd name="connsiteY62" fmla="*/ 1887121 h 2535514"/>
              <a:gd name="connsiteX63" fmla="*/ 748146 w 1175310"/>
              <a:gd name="connsiteY63" fmla="*/ 1953623 h 2535514"/>
              <a:gd name="connsiteX64" fmla="*/ 739833 w 1175310"/>
              <a:gd name="connsiteY64" fmla="*/ 1986874 h 2535514"/>
              <a:gd name="connsiteX65" fmla="*/ 731520 w 1175310"/>
              <a:gd name="connsiteY65" fmla="*/ 2078314 h 2535514"/>
              <a:gd name="connsiteX66" fmla="*/ 714895 w 1175310"/>
              <a:gd name="connsiteY66" fmla="*/ 2128190 h 2535514"/>
              <a:gd name="connsiteX67" fmla="*/ 689957 w 1175310"/>
              <a:gd name="connsiteY67" fmla="*/ 2219630 h 2535514"/>
              <a:gd name="connsiteX68" fmla="*/ 673331 w 1175310"/>
              <a:gd name="connsiteY68" fmla="*/ 2244568 h 2535514"/>
              <a:gd name="connsiteX69" fmla="*/ 648393 w 1175310"/>
              <a:gd name="connsiteY69" fmla="*/ 2302758 h 2535514"/>
              <a:gd name="connsiteX70" fmla="*/ 615142 w 1175310"/>
              <a:gd name="connsiteY70" fmla="*/ 2369259 h 2535514"/>
              <a:gd name="connsiteX71" fmla="*/ 598517 w 1175310"/>
              <a:gd name="connsiteY71" fmla="*/ 2419136 h 2535514"/>
              <a:gd name="connsiteX72" fmla="*/ 581891 w 1175310"/>
              <a:gd name="connsiteY72" fmla="*/ 2477325 h 2535514"/>
              <a:gd name="connsiteX73" fmla="*/ 548640 w 1175310"/>
              <a:gd name="connsiteY73" fmla="*/ 2518888 h 2535514"/>
              <a:gd name="connsiteX74" fmla="*/ 515389 w 1175310"/>
              <a:gd name="connsiteY74" fmla="*/ 2527201 h 2535514"/>
              <a:gd name="connsiteX75" fmla="*/ 490451 w 1175310"/>
              <a:gd name="connsiteY75" fmla="*/ 2535514 h 2535514"/>
              <a:gd name="connsiteX76" fmla="*/ 357448 w 1175310"/>
              <a:gd name="connsiteY76" fmla="*/ 2527201 h 2535514"/>
              <a:gd name="connsiteX77" fmla="*/ 324197 w 1175310"/>
              <a:gd name="connsiteY77" fmla="*/ 2518888 h 2535514"/>
              <a:gd name="connsiteX78" fmla="*/ 299258 w 1175310"/>
              <a:gd name="connsiteY78" fmla="*/ 2502263 h 2535514"/>
              <a:gd name="connsiteX79" fmla="*/ 249382 w 1175310"/>
              <a:gd name="connsiteY79" fmla="*/ 2485638 h 2535514"/>
              <a:gd name="connsiteX80" fmla="*/ 224444 w 1175310"/>
              <a:gd name="connsiteY80" fmla="*/ 2477325 h 2535514"/>
              <a:gd name="connsiteX81" fmla="*/ 182880 w 1175310"/>
              <a:gd name="connsiteY81" fmla="*/ 2452387 h 2535514"/>
              <a:gd name="connsiteX82" fmla="*/ 141317 w 1175310"/>
              <a:gd name="connsiteY82" fmla="*/ 2427448 h 2535514"/>
              <a:gd name="connsiteX83" fmla="*/ 133004 w 1175310"/>
              <a:gd name="connsiteY83" fmla="*/ 2402510 h 2535514"/>
              <a:gd name="connsiteX84" fmla="*/ 91440 w 1175310"/>
              <a:gd name="connsiteY84" fmla="*/ 2352634 h 2535514"/>
              <a:gd name="connsiteX85" fmla="*/ 83128 w 1175310"/>
              <a:gd name="connsiteY85" fmla="*/ 2327696 h 2535514"/>
              <a:gd name="connsiteX86" fmla="*/ 66502 w 1175310"/>
              <a:gd name="connsiteY86" fmla="*/ 2311070 h 2535514"/>
              <a:gd name="connsiteX87" fmla="*/ 49877 w 1175310"/>
              <a:gd name="connsiteY87" fmla="*/ 2261194 h 2535514"/>
              <a:gd name="connsiteX88" fmla="*/ 41564 w 1175310"/>
              <a:gd name="connsiteY88" fmla="*/ 2211318 h 2535514"/>
              <a:gd name="connsiteX89" fmla="*/ 33251 w 1175310"/>
              <a:gd name="connsiteY89" fmla="*/ 2186379 h 2535514"/>
              <a:gd name="connsiteX90" fmla="*/ 24938 w 1175310"/>
              <a:gd name="connsiteY90" fmla="*/ 2136503 h 2535514"/>
              <a:gd name="connsiteX91" fmla="*/ 16626 w 1175310"/>
              <a:gd name="connsiteY91" fmla="*/ 2111565 h 2535514"/>
              <a:gd name="connsiteX92" fmla="*/ 0 w 1175310"/>
              <a:gd name="connsiteY92" fmla="*/ 2045063 h 2535514"/>
              <a:gd name="connsiteX93" fmla="*/ 8313 w 1175310"/>
              <a:gd name="connsiteY93" fmla="*/ 1795681 h 2535514"/>
              <a:gd name="connsiteX94" fmla="*/ 24938 w 1175310"/>
              <a:gd name="connsiteY94" fmla="*/ 1745805 h 2535514"/>
              <a:gd name="connsiteX95" fmla="*/ 33251 w 1175310"/>
              <a:gd name="connsiteY95" fmla="*/ 1687616 h 2535514"/>
              <a:gd name="connsiteX96" fmla="*/ 41564 w 1175310"/>
              <a:gd name="connsiteY96" fmla="*/ 1662678 h 2535514"/>
              <a:gd name="connsiteX97" fmla="*/ 58189 w 1175310"/>
              <a:gd name="connsiteY97" fmla="*/ 1571238 h 2535514"/>
              <a:gd name="connsiteX98" fmla="*/ 74815 w 1175310"/>
              <a:gd name="connsiteY98" fmla="*/ 1537987 h 2535514"/>
              <a:gd name="connsiteX0" fmla="*/ 74815 w 1175310"/>
              <a:gd name="connsiteY0" fmla="*/ 1537987 h 2535514"/>
              <a:gd name="connsiteX1" fmla="*/ 74815 w 1175310"/>
              <a:gd name="connsiteY1" fmla="*/ 1537987 h 2535514"/>
              <a:gd name="connsiteX2" fmla="*/ 149629 w 1175310"/>
              <a:gd name="connsiteY2" fmla="*/ 1471485 h 2535514"/>
              <a:gd name="connsiteX3" fmla="*/ 166255 w 1175310"/>
              <a:gd name="connsiteY3" fmla="*/ 1421608 h 2535514"/>
              <a:gd name="connsiteX4" fmla="*/ 199506 w 1175310"/>
              <a:gd name="connsiteY4" fmla="*/ 1321856 h 2535514"/>
              <a:gd name="connsiteX5" fmla="*/ 216131 w 1175310"/>
              <a:gd name="connsiteY5" fmla="*/ 1271979 h 2535514"/>
              <a:gd name="connsiteX6" fmla="*/ 232757 w 1175310"/>
              <a:gd name="connsiteY6" fmla="*/ 1255354 h 2535514"/>
              <a:gd name="connsiteX7" fmla="*/ 241069 w 1175310"/>
              <a:gd name="connsiteY7" fmla="*/ 1222103 h 2535514"/>
              <a:gd name="connsiteX8" fmla="*/ 274320 w 1175310"/>
              <a:gd name="connsiteY8" fmla="*/ 1188852 h 2535514"/>
              <a:gd name="connsiteX9" fmla="*/ 282633 w 1175310"/>
              <a:gd name="connsiteY9" fmla="*/ 1130663 h 2535514"/>
              <a:gd name="connsiteX10" fmla="*/ 290946 w 1175310"/>
              <a:gd name="connsiteY10" fmla="*/ 1105725 h 2535514"/>
              <a:gd name="connsiteX11" fmla="*/ 307571 w 1175310"/>
              <a:gd name="connsiteY11" fmla="*/ 897907 h 2535514"/>
              <a:gd name="connsiteX12" fmla="*/ 315884 w 1175310"/>
              <a:gd name="connsiteY12" fmla="*/ 872968 h 2535514"/>
              <a:gd name="connsiteX13" fmla="*/ 332509 w 1175310"/>
              <a:gd name="connsiteY13" fmla="*/ 806467 h 2535514"/>
              <a:gd name="connsiteX14" fmla="*/ 349135 w 1175310"/>
              <a:gd name="connsiteY14" fmla="*/ 756590 h 2535514"/>
              <a:gd name="connsiteX15" fmla="*/ 357448 w 1175310"/>
              <a:gd name="connsiteY15" fmla="*/ 698401 h 2535514"/>
              <a:gd name="connsiteX16" fmla="*/ 365760 w 1175310"/>
              <a:gd name="connsiteY16" fmla="*/ 673463 h 2535514"/>
              <a:gd name="connsiteX17" fmla="*/ 382386 w 1175310"/>
              <a:gd name="connsiteY17" fmla="*/ 482270 h 2535514"/>
              <a:gd name="connsiteX18" fmla="*/ 407324 w 1175310"/>
              <a:gd name="connsiteY18" fmla="*/ 340954 h 2535514"/>
              <a:gd name="connsiteX19" fmla="*/ 415637 w 1175310"/>
              <a:gd name="connsiteY19" fmla="*/ 316016 h 2535514"/>
              <a:gd name="connsiteX20" fmla="*/ 440575 w 1175310"/>
              <a:gd name="connsiteY20" fmla="*/ 282765 h 2535514"/>
              <a:gd name="connsiteX21" fmla="*/ 457200 w 1175310"/>
              <a:gd name="connsiteY21" fmla="*/ 232888 h 2535514"/>
              <a:gd name="connsiteX22" fmla="*/ 465513 w 1175310"/>
              <a:gd name="connsiteY22" fmla="*/ 207950 h 2535514"/>
              <a:gd name="connsiteX23" fmla="*/ 556953 w 1175310"/>
              <a:gd name="connsiteY23" fmla="*/ 133136 h 2535514"/>
              <a:gd name="connsiteX24" fmla="*/ 681644 w 1175310"/>
              <a:gd name="connsiteY24" fmla="*/ 99885 h 2535514"/>
              <a:gd name="connsiteX25" fmla="*/ 781396 w 1175310"/>
              <a:gd name="connsiteY25" fmla="*/ 149761 h 2535514"/>
              <a:gd name="connsiteX26" fmla="*/ 856211 w 1175310"/>
              <a:gd name="connsiteY26" fmla="*/ 16758 h 2535514"/>
              <a:gd name="connsiteX27" fmla="*/ 1122218 w 1175310"/>
              <a:gd name="connsiteY27" fmla="*/ 50009 h 2535514"/>
              <a:gd name="connsiteX28" fmla="*/ 831273 w 1175310"/>
              <a:gd name="connsiteY28" fmla="*/ 449019 h 2535514"/>
              <a:gd name="connsiteX29" fmla="*/ 814648 w 1175310"/>
              <a:gd name="connsiteY29" fmla="*/ 465645 h 2535514"/>
              <a:gd name="connsiteX30" fmla="*/ 798022 w 1175310"/>
              <a:gd name="connsiteY30" fmla="*/ 490583 h 2535514"/>
              <a:gd name="connsiteX31" fmla="*/ 764771 w 1175310"/>
              <a:gd name="connsiteY31" fmla="*/ 557085 h 2535514"/>
              <a:gd name="connsiteX32" fmla="*/ 756458 w 1175310"/>
              <a:gd name="connsiteY32" fmla="*/ 598648 h 2535514"/>
              <a:gd name="connsiteX33" fmla="*/ 739833 w 1175310"/>
              <a:gd name="connsiteY33" fmla="*/ 623587 h 2535514"/>
              <a:gd name="connsiteX34" fmla="*/ 731520 w 1175310"/>
              <a:gd name="connsiteY34" fmla="*/ 656838 h 2535514"/>
              <a:gd name="connsiteX35" fmla="*/ 739833 w 1175310"/>
              <a:gd name="connsiteY35" fmla="*/ 839718 h 2535514"/>
              <a:gd name="connsiteX36" fmla="*/ 756458 w 1175310"/>
              <a:gd name="connsiteY36" fmla="*/ 864656 h 2535514"/>
              <a:gd name="connsiteX37" fmla="*/ 764771 w 1175310"/>
              <a:gd name="connsiteY37" fmla="*/ 889594 h 2535514"/>
              <a:gd name="connsiteX38" fmla="*/ 831273 w 1175310"/>
              <a:gd name="connsiteY38" fmla="*/ 931158 h 2535514"/>
              <a:gd name="connsiteX39" fmla="*/ 980902 w 1175310"/>
              <a:gd name="connsiteY39" fmla="*/ 839718 h 2535514"/>
              <a:gd name="connsiteX40" fmla="*/ 931025 w 1175310"/>
              <a:gd name="connsiteY40" fmla="*/ 565397 h 2535514"/>
              <a:gd name="connsiteX41" fmla="*/ 1097280 w 1175310"/>
              <a:gd name="connsiteY41" fmla="*/ 399142 h 2535514"/>
              <a:gd name="connsiteX42" fmla="*/ 1172094 w 1175310"/>
              <a:gd name="connsiteY42" fmla="*/ 623587 h 2535514"/>
              <a:gd name="connsiteX43" fmla="*/ 997528 w 1175310"/>
              <a:gd name="connsiteY43" fmla="*/ 1072474 h 2535514"/>
              <a:gd name="connsiteX44" fmla="*/ 980902 w 1175310"/>
              <a:gd name="connsiteY44" fmla="*/ 1122350 h 2535514"/>
              <a:gd name="connsiteX45" fmla="*/ 964277 w 1175310"/>
              <a:gd name="connsiteY45" fmla="*/ 1172227 h 2535514"/>
              <a:gd name="connsiteX46" fmla="*/ 955964 w 1175310"/>
              <a:gd name="connsiteY46" fmla="*/ 1205478 h 2535514"/>
              <a:gd name="connsiteX47" fmla="*/ 947651 w 1175310"/>
              <a:gd name="connsiteY47" fmla="*/ 1321856 h 2535514"/>
              <a:gd name="connsiteX48" fmla="*/ 939338 w 1175310"/>
              <a:gd name="connsiteY48" fmla="*/ 1355107 h 2535514"/>
              <a:gd name="connsiteX49" fmla="*/ 931026 w 1175310"/>
              <a:gd name="connsiteY49" fmla="*/ 1413296 h 2535514"/>
              <a:gd name="connsiteX50" fmla="*/ 914400 w 1175310"/>
              <a:gd name="connsiteY50" fmla="*/ 1471485 h 2535514"/>
              <a:gd name="connsiteX51" fmla="*/ 906088 w 1175310"/>
              <a:gd name="connsiteY51" fmla="*/ 1504736 h 2535514"/>
              <a:gd name="connsiteX52" fmla="*/ 889462 w 1175310"/>
              <a:gd name="connsiteY52" fmla="*/ 1529674 h 2535514"/>
              <a:gd name="connsiteX53" fmla="*/ 872837 w 1175310"/>
              <a:gd name="connsiteY53" fmla="*/ 1579550 h 2535514"/>
              <a:gd name="connsiteX54" fmla="*/ 864524 w 1175310"/>
              <a:gd name="connsiteY54" fmla="*/ 1604488 h 2535514"/>
              <a:gd name="connsiteX55" fmla="*/ 856211 w 1175310"/>
              <a:gd name="connsiteY55" fmla="*/ 1629427 h 2535514"/>
              <a:gd name="connsiteX56" fmla="*/ 839586 w 1175310"/>
              <a:gd name="connsiteY56" fmla="*/ 1654365 h 2535514"/>
              <a:gd name="connsiteX57" fmla="*/ 822960 w 1175310"/>
              <a:gd name="connsiteY57" fmla="*/ 1704241 h 2535514"/>
              <a:gd name="connsiteX58" fmla="*/ 814648 w 1175310"/>
              <a:gd name="connsiteY58" fmla="*/ 1729179 h 2535514"/>
              <a:gd name="connsiteX59" fmla="*/ 798022 w 1175310"/>
              <a:gd name="connsiteY59" fmla="*/ 1745805 h 2535514"/>
              <a:gd name="connsiteX60" fmla="*/ 781397 w 1175310"/>
              <a:gd name="connsiteY60" fmla="*/ 1795681 h 2535514"/>
              <a:gd name="connsiteX61" fmla="*/ 773084 w 1175310"/>
              <a:gd name="connsiteY61" fmla="*/ 1820619 h 2535514"/>
              <a:gd name="connsiteX62" fmla="*/ 756458 w 1175310"/>
              <a:gd name="connsiteY62" fmla="*/ 1887121 h 2535514"/>
              <a:gd name="connsiteX63" fmla="*/ 748146 w 1175310"/>
              <a:gd name="connsiteY63" fmla="*/ 1953623 h 2535514"/>
              <a:gd name="connsiteX64" fmla="*/ 739833 w 1175310"/>
              <a:gd name="connsiteY64" fmla="*/ 1986874 h 2535514"/>
              <a:gd name="connsiteX65" fmla="*/ 731520 w 1175310"/>
              <a:gd name="connsiteY65" fmla="*/ 2078314 h 2535514"/>
              <a:gd name="connsiteX66" fmla="*/ 714895 w 1175310"/>
              <a:gd name="connsiteY66" fmla="*/ 2128190 h 2535514"/>
              <a:gd name="connsiteX67" fmla="*/ 689957 w 1175310"/>
              <a:gd name="connsiteY67" fmla="*/ 2219630 h 2535514"/>
              <a:gd name="connsiteX68" fmla="*/ 673331 w 1175310"/>
              <a:gd name="connsiteY68" fmla="*/ 2244568 h 2535514"/>
              <a:gd name="connsiteX69" fmla="*/ 648393 w 1175310"/>
              <a:gd name="connsiteY69" fmla="*/ 2302758 h 2535514"/>
              <a:gd name="connsiteX70" fmla="*/ 615142 w 1175310"/>
              <a:gd name="connsiteY70" fmla="*/ 2369259 h 2535514"/>
              <a:gd name="connsiteX71" fmla="*/ 598517 w 1175310"/>
              <a:gd name="connsiteY71" fmla="*/ 2419136 h 2535514"/>
              <a:gd name="connsiteX72" fmla="*/ 581891 w 1175310"/>
              <a:gd name="connsiteY72" fmla="*/ 2477325 h 2535514"/>
              <a:gd name="connsiteX73" fmla="*/ 548640 w 1175310"/>
              <a:gd name="connsiteY73" fmla="*/ 2518888 h 2535514"/>
              <a:gd name="connsiteX74" fmla="*/ 515389 w 1175310"/>
              <a:gd name="connsiteY74" fmla="*/ 2527201 h 2535514"/>
              <a:gd name="connsiteX75" fmla="*/ 490451 w 1175310"/>
              <a:gd name="connsiteY75" fmla="*/ 2535514 h 2535514"/>
              <a:gd name="connsiteX76" fmla="*/ 357448 w 1175310"/>
              <a:gd name="connsiteY76" fmla="*/ 2527201 h 2535514"/>
              <a:gd name="connsiteX77" fmla="*/ 324197 w 1175310"/>
              <a:gd name="connsiteY77" fmla="*/ 2518888 h 2535514"/>
              <a:gd name="connsiteX78" fmla="*/ 299258 w 1175310"/>
              <a:gd name="connsiteY78" fmla="*/ 2502263 h 2535514"/>
              <a:gd name="connsiteX79" fmla="*/ 249382 w 1175310"/>
              <a:gd name="connsiteY79" fmla="*/ 2485638 h 2535514"/>
              <a:gd name="connsiteX80" fmla="*/ 224444 w 1175310"/>
              <a:gd name="connsiteY80" fmla="*/ 2477325 h 2535514"/>
              <a:gd name="connsiteX81" fmla="*/ 182880 w 1175310"/>
              <a:gd name="connsiteY81" fmla="*/ 2452387 h 2535514"/>
              <a:gd name="connsiteX82" fmla="*/ 141317 w 1175310"/>
              <a:gd name="connsiteY82" fmla="*/ 2427448 h 2535514"/>
              <a:gd name="connsiteX83" fmla="*/ 41564 w 1175310"/>
              <a:gd name="connsiteY83" fmla="*/ 2435761 h 2535514"/>
              <a:gd name="connsiteX84" fmla="*/ 91440 w 1175310"/>
              <a:gd name="connsiteY84" fmla="*/ 2352634 h 2535514"/>
              <a:gd name="connsiteX85" fmla="*/ 83128 w 1175310"/>
              <a:gd name="connsiteY85" fmla="*/ 2327696 h 2535514"/>
              <a:gd name="connsiteX86" fmla="*/ 66502 w 1175310"/>
              <a:gd name="connsiteY86" fmla="*/ 2311070 h 2535514"/>
              <a:gd name="connsiteX87" fmla="*/ 49877 w 1175310"/>
              <a:gd name="connsiteY87" fmla="*/ 2261194 h 2535514"/>
              <a:gd name="connsiteX88" fmla="*/ 41564 w 1175310"/>
              <a:gd name="connsiteY88" fmla="*/ 2211318 h 2535514"/>
              <a:gd name="connsiteX89" fmla="*/ 33251 w 1175310"/>
              <a:gd name="connsiteY89" fmla="*/ 2186379 h 2535514"/>
              <a:gd name="connsiteX90" fmla="*/ 24938 w 1175310"/>
              <a:gd name="connsiteY90" fmla="*/ 2136503 h 2535514"/>
              <a:gd name="connsiteX91" fmla="*/ 16626 w 1175310"/>
              <a:gd name="connsiteY91" fmla="*/ 2111565 h 2535514"/>
              <a:gd name="connsiteX92" fmla="*/ 0 w 1175310"/>
              <a:gd name="connsiteY92" fmla="*/ 2045063 h 2535514"/>
              <a:gd name="connsiteX93" fmla="*/ 8313 w 1175310"/>
              <a:gd name="connsiteY93" fmla="*/ 1795681 h 2535514"/>
              <a:gd name="connsiteX94" fmla="*/ 24938 w 1175310"/>
              <a:gd name="connsiteY94" fmla="*/ 1745805 h 2535514"/>
              <a:gd name="connsiteX95" fmla="*/ 33251 w 1175310"/>
              <a:gd name="connsiteY95" fmla="*/ 1687616 h 2535514"/>
              <a:gd name="connsiteX96" fmla="*/ 41564 w 1175310"/>
              <a:gd name="connsiteY96" fmla="*/ 1662678 h 2535514"/>
              <a:gd name="connsiteX97" fmla="*/ 58189 w 1175310"/>
              <a:gd name="connsiteY97" fmla="*/ 1571238 h 2535514"/>
              <a:gd name="connsiteX98" fmla="*/ 74815 w 1175310"/>
              <a:gd name="connsiteY98" fmla="*/ 1537987 h 2535514"/>
              <a:gd name="connsiteX0" fmla="*/ 83247 w 1183742"/>
              <a:gd name="connsiteY0" fmla="*/ 1537987 h 2535514"/>
              <a:gd name="connsiteX1" fmla="*/ 83247 w 1183742"/>
              <a:gd name="connsiteY1" fmla="*/ 1537987 h 2535514"/>
              <a:gd name="connsiteX2" fmla="*/ 158061 w 1183742"/>
              <a:gd name="connsiteY2" fmla="*/ 1471485 h 2535514"/>
              <a:gd name="connsiteX3" fmla="*/ 174687 w 1183742"/>
              <a:gd name="connsiteY3" fmla="*/ 1421608 h 2535514"/>
              <a:gd name="connsiteX4" fmla="*/ 207938 w 1183742"/>
              <a:gd name="connsiteY4" fmla="*/ 1321856 h 2535514"/>
              <a:gd name="connsiteX5" fmla="*/ 224563 w 1183742"/>
              <a:gd name="connsiteY5" fmla="*/ 1271979 h 2535514"/>
              <a:gd name="connsiteX6" fmla="*/ 241189 w 1183742"/>
              <a:gd name="connsiteY6" fmla="*/ 1255354 h 2535514"/>
              <a:gd name="connsiteX7" fmla="*/ 249501 w 1183742"/>
              <a:gd name="connsiteY7" fmla="*/ 1222103 h 2535514"/>
              <a:gd name="connsiteX8" fmla="*/ 282752 w 1183742"/>
              <a:gd name="connsiteY8" fmla="*/ 1188852 h 2535514"/>
              <a:gd name="connsiteX9" fmla="*/ 291065 w 1183742"/>
              <a:gd name="connsiteY9" fmla="*/ 1130663 h 2535514"/>
              <a:gd name="connsiteX10" fmla="*/ 299378 w 1183742"/>
              <a:gd name="connsiteY10" fmla="*/ 1105725 h 2535514"/>
              <a:gd name="connsiteX11" fmla="*/ 316003 w 1183742"/>
              <a:gd name="connsiteY11" fmla="*/ 897907 h 2535514"/>
              <a:gd name="connsiteX12" fmla="*/ 324316 w 1183742"/>
              <a:gd name="connsiteY12" fmla="*/ 872968 h 2535514"/>
              <a:gd name="connsiteX13" fmla="*/ 340941 w 1183742"/>
              <a:gd name="connsiteY13" fmla="*/ 806467 h 2535514"/>
              <a:gd name="connsiteX14" fmla="*/ 357567 w 1183742"/>
              <a:gd name="connsiteY14" fmla="*/ 756590 h 2535514"/>
              <a:gd name="connsiteX15" fmla="*/ 365880 w 1183742"/>
              <a:gd name="connsiteY15" fmla="*/ 698401 h 2535514"/>
              <a:gd name="connsiteX16" fmla="*/ 374192 w 1183742"/>
              <a:gd name="connsiteY16" fmla="*/ 673463 h 2535514"/>
              <a:gd name="connsiteX17" fmla="*/ 390818 w 1183742"/>
              <a:gd name="connsiteY17" fmla="*/ 482270 h 2535514"/>
              <a:gd name="connsiteX18" fmla="*/ 415756 w 1183742"/>
              <a:gd name="connsiteY18" fmla="*/ 340954 h 2535514"/>
              <a:gd name="connsiteX19" fmla="*/ 424069 w 1183742"/>
              <a:gd name="connsiteY19" fmla="*/ 316016 h 2535514"/>
              <a:gd name="connsiteX20" fmla="*/ 449007 w 1183742"/>
              <a:gd name="connsiteY20" fmla="*/ 282765 h 2535514"/>
              <a:gd name="connsiteX21" fmla="*/ 465632 w 1183742"/>
              <a:gd name="connsiteY21" fmla="*/ 232888 h 2535514"/>
              <a:gd name="connsiteX22" fmla="*/ 473945 w 1183742"/>
              <a:gd name="connsiteY22" fmla="*/ 207950 h 2535514"/>
              <a:gd name="connsiteX23" fmla="*/ 565385 w 1183742"/>
              <a:gd name="connsiteY23" fmla="*/ 133136 h 2535514"/>
              <a:gd name="connsiteX24" fmla="*/ 690076 w 1183742"/>
              <a:gd name="connsiteY24" fmla="*/ 99885 h 2535514"/>
              <a:gd name="connsiteX25" fmla="*/ 789828 w 1183742"/>
              <a:gd name="connsiteY25" fmla="*/ 149761 h 2535514"/>
              <a:gd name="connsiteX26" fmla="*/ 864643 w 1183742"/>
              <a:gd name="connsiteY26" fmla="*/ 16758 h 2535514"/>
              <a:gd name="connsiteX27" fmla="*/ 1130650 w 1183742"/>
              <a:gd name="connsiteY27" fmla="*/ 50009 h 2535514"/>
              <a:gd name="connsiteX28" fmla="*/ 839705 w 1183742"/>
              <a:gd name="connsiteY28" fmla="*/ 449019 h 2535514"/>
              <a:gd name="connsiteX29" fmla="*/ 823080 w 1183742"/>
              <a:gd name="connsiteY29" fmla="*/ 465645 h 2535514"/>
              <a:gd name="connsiteX30" fmla="*/ 806454 w 1183742"/>
              <a:gd name="connsiteY30" fmla="*/ 490583 h 2535514"/>
              <a:gd name="connsiteX31" fmla="*/ 773203 w 1183742"/>
              <a:gd name="connsiteY31" fmla="*/ 557085 h 2535514"/>
              <a:gd name="connsiteX32" fmla="*/ 764890 w 1183742"/>
              <a:gd name="connsiteY32" fmla="*/ 598648 h 2535514"/>
              <a:gd name="connsiteX33" fmla="*/ 748265 w 1183742"/>
              <a:gd name="connsiteY33" fmla="*/ 623587 h 2535514"/>
              <a:gd name="connsiteX34" fmla="*/ 739952 w 1183742"/>
              <a:gd name="connsiteY34" fmla="*/ 656838 h 2535514"/>
              <a:gd name="connsiteX35" fmla="*/ 748265 w 1183742"/>
              <a:gd name="connsiteY35" fmla="*/ 839718 h 2535514"/>
              <a:gd name="connsiteX36" fmla="*/ 764890 w 1183742"/>
              <a:gd name="connsiteY36" fmla="*/ 864656 h 2535514"/>
              <a:gd name="connsiteX37" fmla="*/ 773203 w 1183742"/>
              <a:gd name="connsiteY37" fmla="*/ 889594 h 2535514"/>
              <a:gd name="connsiteX38" fmla="*/ 839705 w 1183742"/>
              <a:gd name="connsiteY38" fmla="*/ 931158 h 2535514"/>
              <a:gd name="connsiteX39" fmla="*/ 989334 w 1183742"/>
              <a:gd name="connsiteY39" fmla="*/ 839718 h 2535514"/>
              <a:gd name="connsiteX40" fmla="*/ 939457 w 1183742"/>
              <a:gd name="connsiteY40" fmla="*/ 565397 h 2535514"/>
              <a:gd name="connsiteX41" fmla="*/ 1105712 w 1183742"/>
              <a:gd name="connsiteY41" fmla="*/ 399142 h 2535514"/>
              <a:gd name="connsiteX42" fmla="*/ 1180526 w 1183742"/>
              <a:gd name="connsiteY42" fmla="*/ 623587 h 2535514"/>
              <a:gd name="connsiteX43" fmla="*/ 1005960 w 1183742"/>
              <a:gd name="connsiteY43" fmla="*/ 1072474 h 2535514"/>
              <a:gd name="connsiteX44" fmla="*/ 989334 w 1183742"/>
              <a:gd name="connsiteY44" fmla="*/ 1122350 h 2535514"/>
              <a:gd name="connsiteX45" fmla="*/ 972709 w 1183742"/>
              <a:gd name="connsiteY45" fmla="*/ 1172227 h 2535514"/>
              <a:gd name="connsiteX46" fmla="*/ 964396 w 1183742"/>
              <a:gd name="connsiteY46" fmla="*/ 1205478 h 2535514"/>
              <a:gd name="connsiteX47" fmla="*/ 956083 w 1183742"/>
              <a:gd name="connsiteY47" fmla="*/ 1321856 h 2535514"/>
              <a:gd name="connsiteX48" fmla="*/ 947770 w 1183742"/>
              <a:gd name="connsiteY48" fmla="*/ 1355107 h 2535514"/>
              <a:gd name="connsiteX49" fmla="*/ 939458 w 1183742"/>
              <a:gd name="connsiteY49" fmla="*/ 1413296 h 2535514"/>
              <a:gd name="connsiteX50" fmla="*/ 922832 w 1183742"/>
              <a:gd name="connsiteY50" fmla="*/ 1471485 h 2535514"/>
              <a:gd name="connsiteX51" fmla="*/ 914520 w 1183742"/>
              <a:gd name="connsiteY51" fmla="*/ 1504736 h 2535514"/>
              <a:gd name="connsiteX52" fmla="*/ 897894 w 1183742"/>
              <a:gd name="connsiteY52" fmla="*/ 1529674 h 2535514"/>
              <a:gd name="connsiteX53" fmla="*/ 881269 w 1183742"/>
              <a:gd name="connsiteY53" fmla="*/ 1579550 h 2535514"/>
              <a:gd name="connsiteX54" fmla="*/ 872956 w 1183742"/>
              <a:gd name="connsiteY54" fmla="*/ 1604488 h 2535514"/>
              <a:gd name="connsiteX55" fmla="*/ 864643 w 1183742"/>
              <a:gd name="connsiteY55" fmla="*/ 1629427 h 2535514"/>
              <a:gd name="connsiteX56" fmla="*/ 848018 w 1183742"/>
              <a:gd name="connsiteY56" fmla="*/ 1654365 h 2535514"/>
              <a:gd name="connsiteX57" fmla="*/ 831392 w 1183742"/>
              <a:gd name="connsiteY57" fmla="*/ 1704241 h 2535514"/>
              <a:gd name="connsiteX58" fmla="*/ 823080 w 1183742"/>
              <a:gd name="connsiteY58" fmla="*/ 1729179 h 2535514"/>
              <a:gd name="connsiteX59" fmla="*/ 806454 w 1183742"/>
              <a:gd name="connsiteY59" fmla="*/ 1745805 h 2535514"/>
              <a:gd name="connsiteX60" fmla="*/ 789829 w 1183742"/>
              <a:gd name="connsiteY60" fmla="*/ 1795681 h 2535514"/>
              <a:gd name="connsiteX61" fmla="*/ 781516 w 1183742"/>
              <a:gd name="connsiteY61" fmla="*/ 1820619 h 2535514"/>
              <a:gd name="connsiteX62" fmla="*/ 764890 w 1183742"/>
              <a:gd name="connsiteY62" fmla="*/ 1887121 h 2535514"/>
              <a:gd name="connsiteX63" fmla="*/ 756578 w 1183742"/>
              <a:gd name="connsiteY63" fmla="*/ 1953623 h 2535514"/>
              <a:gd name="connsiteX64" fmla="*/ 748265 w 1183742"/>
              <a:gd name="connsiteY64" fmla="*/ 1986874 h 2535514"/>
              <a:gd name="connsiteX65" fmla="*/ 739952 w 1183742"/>
              <a:gd name="connsiteY65" fmla="*/ 2078314 h 2535514"/>
              <a:gd name="connsiteX66" fmla="*/ 723327 w 1183742"/>
              <a:gd name="connsiteY66" fmla="*/ 2128190 h 2535514"/>
              <a:gd name="connsiteX67" fmla="*/ 698389 w 1183742"/>
              <a:gd name="connsiteY67" fmla="*/ 2219630 h 2535514"/>
              <a:gd name="connsiteX68" fmla="*/ 681763 w 1183742"/>
              <a:gd name="connsiteY68" fmla="*/ 2244568 h 2535514"/>
              <a:gd name="connsiteX69" fmla="*/ 656825 w 1183742"/>
              <a:gd name="connsiteY69" fmla="*/ 2302758 h 2535514"/>
              <a:gd name="connsiteX70" fmla="*/ 623574 w 1183742"/>
              <a:gd name="connsiteY70" fmla="*/ 2369259 h 2535514"/>
              <a:gd name="connsiteX71" fmla="*/ 606949 w 1183742"/>
              <a:gd name="connsiteY71" fmla="*/ 2419136 h 2535514"/>
              <a:gd name="connsiteX72" fmla="*/ 590323 w 1183742"/>
              <a:gd name="connsiteY72" fmla="*/ 2477325 h 2535514"/>
              <a:gd name="connsiteX73" fmla="*/ 557072 w 1183742"/>
              <a:gd name="connsiteY73" fmla="*/ 2518888 h 2535514"/>
              <a:gd name="connsiteX74" fmla="*/ 523821 w 1183742"/>
              <a:gd name="connsiteY74" fmla="*/ 2527201 h 2535514"/>
              <a:gd name="connsiteX75" fmla="*/ 498883 w 1183742"/>
              <a:gd name="connsiteY75" fmla="*/ 2535514 h 2535514"/>
              <a:gd name="connsiteX76" fmla="*/ 365880 w 1183742"/>
              <a:gd name="connsiteY76" fmla="*/ 2527201 h 2535514"/>
              <a:gd name="connsiteX77" fmla="*/ 332629 w 1183742"/>
              <a:gd name="connsiteY77" fmla="*/ 2518888 h 2535514"/>
              <a:gd name="connsiteX78" fmla="*/ 307690 w 1183742"/>
              <a:gd name="connsiteY78" fmla="*/ 2502263 h 2535514"/>
              <a:gd name="connsiteX79" fmla="*/ 257814 w 1183742"/>
              <a:gd name="connsiteY79" fmla="*/ 2485638 h 2535514"/>
              <a:gd name="connsiteX80" fmla="*/ 232876 w 1183742"/>
              <a:gd name="connsiteY80" fmla="*/ 2477325 h 2535514"/>
              <a:gd name="connsiteX81" fmla="*/ 191312 w 1183742"/>
              <a:gd name="connsiteY81" fmla="*/ 2452387 h 2535514"/>
              <a:gd name="connsiteX82" fmla="*/ 149749 w 1183742"/>
              <a:gd name="connsiteY82" fmla="*/ 2427448 h 2535514"/>
              <a:gd name="connsiteX83" fmla="*/ 49996 w 1183742"/>
              <a:gd name="connsiteY83" fmla="*/ 2435761 h 2535514"/>
              <a:gd name="connsiteX84" fmla="*/ 99872 w 1183742"/>
              <a:gd name="connsiteY84" fmla="*/ 2352634 h 2535514"/>
              <a:gd name="connsiteX85" fmla="*/ 91560 w 1183742"/>
              <a:gd name="connsiteY85" fmla="*/ 2327696 h 2535514"/>
              <a:gd name="connsiteX86" fmla="*/ 74934 w 1183742"/>
              <a:gd name="connsiteY86" fmla="*/ 2311070 h 2535514"/>
              <a:gd name="connsiteX87" fmla="*/ 120 w 1183742"/>
              <a:gd name="connsiteY87" fmla="*/ 2327696 h 2535514"/>
              <a:gd name="connsiteX88" fmla="*/ 49996 w 1183742"/>
              <a:gd name="connsiteY88" fmla="*/ 2211318 h 2535514"/>
              <a:gd name="connsiteX89" fmla="*/ 41683 w 1183742"/>
              <a:gd name="connsiteY89" fmla="*/ 2186379 h 2535514"/>
              <a:gd name="connsiteX90" fmla="*/ 33370 w 1183742"/>
              <a:gd name="connsiteY90" fmla="*/ 2136503 h 2535514"/>
              <a:gd name="connsiteX91" fmla="*/ 25058 w 1183742"/>
              <a:gd name="connsiteY91" fmla="*/ 2111565 h 2535514"/>
              <a:gd name="connsiteX92" fmla="*/ 8432 w 1183742"/>
              <a:gd name="connsiteY92" fmla="*/ 2045063 h 2535514"/>
              <a:gd name="connsiteX93" fmla="*/ 16745 w 1183742"/>
              <a:gd name="connsiteY93" fmla="*/ 1795681 h 2535514"/>
              <a:gd name="connsiteX94" fmla="*/ 33370 w 1183742"/>
              <a:gd name="connsiteY94" fmla="*/ 1745805 h 2535514"/>
              <a:gd name="connsiteX95" fmla="*/ 41683 w 1183742"/>
              <a:gd name="connsiteY95" fmla="*/ 1687616 h 2535514"/>
              <a:gd name="connsiteX96" fmla="*/ 49996 w 1183742"/>
              <a:gd name="connsiteY96" fmla="*/ 1662678 h 2535514"/>
              <a:gd name="connsiteX97" fmla="*/ 66621 w 1183742"/>
              <a:gd name="connsiteY97" fmla="*/ 1571238 h 2535514"/>
              <a:gd name="connsiteX98" fmla="*/ 83247 w 1183742"/>
              <a:gd name="connsiteY98" fmla="*/ 1537987 h 2535514"/>
              <a:gd name="connsiteX0" fmla="*/ 83236 w 1183731"/>
              <a:gd name="connsiteY0" fmla="*/ 1537987 h 2535514"/>
              <a:gd name="connsiteX1" fmla="*/ 83236 w 1183731"/>
              <a:gd name="connsiteY1" fmla="*/ 1537987 h 2535514"/>
              <a:gd name="connsiteX2" fmla="*/ 158050 w 1183731"/>
              <a:gd name="connsiteY2" fmla="*/ 1471485 h 2535514"/>
              <a:gd name="connsiteX3" fmla="*/ 174676 w 1183731"/>
              <a:gd name="connsiteY3" fmla="*/ 1421608 h 2535514"/>
              <a:gd name="connsiteX4" fmla="*/ 207927 w 1183731"/>
              <a:gd name="connsiteY4" fmla="*/ 1321856 h 2535514"/>
              <a:gd name="connsiteX5" fmla="*/ 224552 w 1183731"/>
              <a:gd name="connsiteY5" fmla="*/ 1271979 h 2535514"/>
              <a:gd name="connsiteX6" fmla="*/ 241178 w 1183731"/>
              <a:gd name="connsiteY6" fmla="*/ 1255354 h 2535514"/>
              <a:gd name="connsiteX7" fmla="*/ 249490 w 1183731"/>
              <a:gd name="connsiteY7" fmla="*/ 1222103 h 2535514"/>
              <a:gd name="connsiteX8" fmla="*/ 282741 w 1183731"/>
              <a:gd name="connsiteY8" fmla="*/ 1188852 h 2535514"/>
              <a:gd name="connsiteX9" fmla="*/ 291054 w 1183731"/>
              <a:gd name="connsiteY9" fmla="*/ 1130663 h 2535514"/>
              <a:gd name="connsiteX10" fmla="*/ 299367 w 1183731"/>
              <a:gd name="connsiteY10" fmla="*/ 1105725 h 2535514"/>
              <a:gd name="connsiteX11" fmla="*/ 315992 w 1183731"/>
              <a:gd name="connsiteY11" fmla="*/ 897907 h 2535514"/>
              <a:gd name="connsiteX12" fmla="*/ 324305 w 1183731"/>
              <a:gd name="connsiteY12" fmla="*/ 872968 h 2535514"/>
              <a:gd name="connsiteX13" fmla="*/ 340930 w 1183731"/>
              <a:gd name="connsiteY13" fmla="*/ 806467 h 2535514"/>
              <a:gd name="connsiteX14" fmla="*/ 357556 w 1183731"/>
              <a:gd name="connsiteY14" fmla="*/ 756590 h 2535514"/>
              <a:gd name="connsiteX15" fmla="*/ 365869 w 1183731"/>
              <a:gd name="connsiteY15" fmla="*/ 698401 h 2535514"/>
              <a:gd name="connsiteX16" fmla="*/ 374181 w 1183731"/>
              <a:gd name="connsiteY16" fmla="*/ 673463 h 2535514"/>
              <a:gd name="connsiteX17" fmla="*/ 390807 w 1183731"/>
              <a:gd name="connsiteY17" fmla="*/ 482270 h 2535514"/>
              <a:gd name="connsiteX18" fmla="*/ 415745 w 1183731"/>
              <a:gd name="connsiteY18" fmla="*/ 340954 h 2535514"/>
              <a:gd name="connsiteX19" fmla="*/ 424058 w 1183731"/>
              <a:gd name="connsiteY19" fmla="*/ 316016 h 2535514"/>
              <a:gd name="connsiteX20" fmla="*/ 448996 w 1183731"/>
              <a:gd name="connsiteY20" fmla="*/ 282765 h 2535514"/>
              <a:gd name="connsiteX21" fmla="*/ 465621 w 1183731"/>
              <a:gd name="connsiteY21" fmla="*/ 232888 h 2535514"/>
              <a:gd name="connsiteX22" fmla="*/ 473934 w 1183731"/>
              <a:gd name="connsiteY22" fmla="*/ 207950 h 2535514"/>
              <a:gd name="connsiteX23" fmla="*/ 565374 w 1183731"/>
              <a:gd name="connsiteY23" fmla="*/ 133136 h 2535514"/>
              <a:gd name="connsiteX24" fmla="*/ 690065 w 1183731"/>
              <a:gd name="connsiteY24" fmla="*/ 99885 h 2535514"/>
              <a:gd name="connsiteX25" fmla="*/ 789817 w 1183731"/>
              <a:gd name="connsiteY25" fmla="*/ 149761 h 2535514"/>
              <a:gd name="connsiteX26" fmla="*/ 864632 w 1183731"/>
              <a:gd name="connsiteY26" fmla="*/ 16758 h 2535514"/>
              <a:gd name="connsiteX27" fmla="*/ 1130639 w 1183731"/>
              <a:gd name="connsiteY27" fmla="*/ 50009 h 2535514"/>
              <a:gd name="connsiteX28" fmla="*/ 839694 w 1183731"/>
              <a:gd name="connsiteY28" fmla="*/ 449019 h 2535514"/>
              <a:gd name="connsiteX29" fmla="*/ 823069 w 1183731"/>
              <a:gd name="connsiteY29" fmla="*/ 465645 h 2535514"/>
              <a:gd name="connsiteX30" fmla="*/ 806443 w 1183731"/>
              <a:gd name="connsiteY30" fmla="*/ 490583 h 2535514"/>
              <a:gd name="connsiteX31" fmla="*/ 773192 w 1183731"/>
              <a:gd name="connsiteY31" fmla="*/ 557085 h 2535514"/>
              <a:gd name="connsiteX32" fmla="*/ 764879 w 1183731"/>
              <a:gd name="connsiteY32" fmla="*/ 598648 h 2535514"/>
              <a:gd name="connsiteX33" fmla="*/ 748254 w 1183731"/>
              <a:gd name="connsiteY33" fmla="*/ 623587 h 2535514"/>
              <a:gd name="connsiteX34" fmla="*/ 739941 w 1183731"/>
              <a:gd name="connsiteY34" fmla="*/ 656838 h 2535514"/>
              <a:gd name="connsiteX35" fmla="*/ 748254 w 1183731"/>
              <a:gd name="connsiteY35" fmla="*/ 839718 h 2535514"/>
              <a:gd name="connsiteX36" fmla="*/ 764879 w 1183731"/>
              <a:gd name="connsiteY36" fmla="*/ 864656 h 2535514"/>
              <a:gd name="connsiteX37" fmla="*/ 773192 w 1183731"/>
              <a:gd name="connsiteY37" fmla="*/ 889594 h 2535514"/>
              <a:gd name="connsiteX38" fmla="*/ 839694 w 1183731"/>
              <a:gd name="connsiteY38" fmla="*/ 931158 h 2535514"/>
              <a:gd name="connsiteX39" fmla="*/ 989323 w 1183731"/>
              <a:gd name="connsiteY39" fmla="*/ 839718 h 2535514"/>
              <a:gd name="connsiteX40" fmla="*/ 939446 w 1183731"/>
              <a:gd name="connsiteY40" fmla="*/ 565397 h 2535514"/>
              <a:gd name="connsiteX41" fmla="*/ 1105701 w 1183731"/>
              <a:gd name="connsiteY41" fmla="*/ 399142 h 2535514"/>
              <a:gd name="connsiteX42" fmla="*/ 1180515 w 1183731"/>
              <a:gd name="connsiteY42" fmla="*/ 623587 h 2535514"/>
              <a:gd name="connsiteX43" fmla="*/ 1005949 w 1183731"/>
              <a:gd name="connsiteY43" fmla="*/ 1072474 h 2535514"/>
              <a:gd name="connsiteX44" fmla="*/ 989323 w 1183731"/>
              <a:gd name="connsiteY44" fmla="*/ 1122350 h 2535514"/>
              <a:gd name="connsiteX45" fmla="*/ 972698 w 1183731"/>
              <a:gd name="connsiteY45" fmla="*/ 1172227 h 2535514"/>
              <a:gd name="connsiteX46" fmla="*/ 964385 w 1183731"/>
              <a:gd name="connsiteY46" fmla="*/ 1205478 h 2535514"/>
              <a:gd name="connsiteX47" fmla="*/ 956072 w 1183731"/>
              <a:gd name="connsiteY47" fmla="*/ 1321856 h 2535514"/>
              <a:gd name="connsiteX48" fmla="*/ 947759 w 1183731"/>
              <a:gd name="connsiteY48" fmla="*/ 1355107 h 2535514"/>
              <a:gd name="connsiteX49" fmla="*/ 939447 w 1183731"/>
              <a:gd name="connsiteY49" fmla="*/ 1413296 h 2535514"/>
              <a:gd name="connsiteX50" fmla="*/ 922821 w 1183731"/>
              <a:gd name="connsiteY50" fmla="*/ 1471485 h 2535514"/>
              <a:gd name="connsiteX51" fmla="*/ 914509 w 1183731"/>
              <a:gd name="connsiteY51" fmla="*/ 1504736 h 2535514"/>
              <a:gd name="connsiteX52" fmla="*/ 897883 w 1183731"/>
              <a:gd name="connsiteY52" fmla="*/ 1529674 h 2535514"/>
              <a:gd name="connsiteX53" fmla="*/ 881258 w 1183731"/>
              <a:gd name="connsiteY53" fmla="*/ 1579550 h 2535514"/>
              <a:gd name="connsiteX54" fmla="*/ 872945 w 1183731"/>
              <a:gd name="connsiteY54" fmla="*/ 1604488 h 2535514"/>
              <a:gd name="connsiteX55" fmla="*/ 864632 w 1183731"/>
              <a:gd name="connsiteY55" fmla="*/ 1629427 h 2535514"/>
              <a:gd name="connsiteX56" fmla="*/ 848007 w 1183731"/>
              <a:gd name="connsiteY56" fmla="*/ 1654365 h 2535514"/>
              <a:gd name="connsiteX57" fmla="*/ 831381 w 1183731"/>
              <a:gd name="connsiteY57" fmla="*/ 1704241 h 2535514"/>
              <a:gd name="connsiteX58" fmla="*/ 823069 w 1183731"/>
              <a:gd name="connsiteY58" fmla="*/ 1729179 h 2535514"/>
              <a:gd name="connsiteX59" fmla="*/ 806443 w 1183731"/>
              <a:gd name="connsiteY59" fmla="*/ 1745805 h 2535514"/>
              <a:gd name="connsiteX60" fmla="*/ 789818 w 1183731"/>
              <a:gd name="connsiteY60" fmla="*/ 1795681 h 2535514"/>
              <a:gd name="connsiteX61" fmla="*/ 781505 w 1183731"/>
              <a:gd name="connsiteY61" fmla="*/ 1820619 h 2535514"/>
              <a:gd name="connsiteX62" fmla="*/ 764879 w 1183731"/>
              <a:gd name="connsiteY62" fmla="*/ 1887121 h 2535514"/>
              <a:gd name="connsiteX63" fmla="*/ 756567 w 1183731"/>
              <a:gd name="connsiteY63" fmla="*/ 1953623 h 2535514"/>
              <a:gd name="connsiteX64" fmla="*/ 748254 w 1183731"/>
              <a:gd name="connsiteY64" fmla="*/ 1986874 h 2535514"/>
              <a:gd name="connsiteX65" fmla="*/ 739941 w 1183731"/>
              <a:gd name="connsiteY65" fmla="*/ 2078314 h 2535514"/>
              <a:gd name="connsiteX66" fmla="*/ 723316 w 1183731"/>
              <a:gd name="connsiteY66" fmla="*/ 2128190 h 2535514"/>
              <a:gd name="connsiteX67" fmla="*/ 698378 w 1183731"/>
              <a:gd name="connsiteY67" fmla="*/ 2219630 h 2535514"/>
              <a:gd name="connsiteX68" fmla="*/ 681752 w 1183731"/>
              <a:gd name="connsiteY68" fmla="*/ 2244568 h 2535514"/>
              <a:gd name="connsiteX69" fmla="*/ 656814 w 1183731"/>
              <a:gd name="connsiteY69" fmla="*/ 2302758 h 2535514"/>
              <a:gd name="connsiteX70" fmla="*/ 623563 w 1183731"/>
              <a:gd name="connsiteY70" fmla="*/ 2369259 h 2535514"/>
              <a:gd name="connsiteX71" fmla="*/ 606938 w 1183731"/>
              <a:gd name="connsiteY71" fmla="*/ 2419136 h 2535514"/>
              <a:gd name="connsiteX72" fmla="*/ 590312 w 1183731"/>
              <a:gd name="connsiteY72" fmla="*/ 2477325 h 2535514"/>
              <a:gd name="connsiteX73" fmla="*/ 557061 w 1183731"/>
              <a:gd name="connsiteY73" fmla="*/ 2518888 h 2535514"/>
              <a:gd name="connsiteX74" fmla="*/ 523810 w 1183731"/>
              <a:gd name="connsiteY74" fmla="*/ 2527201 h 2535514"/>
              <a:gd name="connsiteX75" fmla="*/ 498872 w 1183731"/>
              <a:gd name="connsiteY75" fmla="*/ 2535514 h 2535514"/>
              <a:gd name="connsiteX76" fmla="*/ 365869 w 1183731"/>
              <a:gd name="connsiteY76" fmla="*/ 2527201 h 2535514"/>
              <a:gd name="connsiteX77" fmla="*/ 332618 w 1183731"/>
              <a:gd name="connsiteY77" fmla="*/ 2518888 h 2535514"/>
              <a:gd name="connsiteX78" fmla="*/ 307679 w 1183731"/>
              <a:gd name="connsiteY78" fmla="*/ 2502263 h 2535514"/>
              <a:gd name="connsiteX79" fmla="*/ 257803 w 1183731"/>
              <a:gd name="connsiteY79" fmla="*/ 2485638 h 2535514"/>
              <a:gd name="connsiteX80" fmla="*/ 232865 w 1183731"/>
              <a:gd name="connsiteY80" fmla="*/ 2477325 h 2535514"/>
              <a:gd name="connsiteX81" fmla="*/ 191301 w 1183731"/>
              <a:gd name="connsiteY81" fmla="*/ 2452387 h 2535514"/>
              <a:gd name="connsiteX82" fmla="*/ 149738 w 1183731"/>
              <a:gd name="connsiteY82" fmla="*/ 2427448 h 2535514"/>
              <a:gd name="connsiteX83" fmla="*/ 49985 w 1183731"/>
              <a:gd name="connsiteY83" fmla="*/ 2435761 h 2535514"/>
              <a:gd name="connsiteX84" fmla="*/ 99861 w 1183731"/>
              <a:gd name="connsiteY84" fmla="*/ 2352634 h 2535514"/>
              <a:gd name="connsiteX85" fmla="*/ 91549 w 1183731"/>
              <a:gd name="connsiteY85" fmla="*/ 2327696 h 2535514"/>
              <a:gd name="connsiteX86" fmla="*/ 74923 w 1183731"/>
              <a:gd name="connsiteY86" fmla="*/ 2311070 h 2535514"/>
              <a:gd name="connsiteX87" fmla="*/ 109 w 1183731"/>
              <a:gd name="connsiteY87" fmla="*/ 2327696 h 2535514"/>
              <a:gd name="connsiteX88" fmla="*/ 49985 w 1183731"/>
              <a:gd name="connsiteY88" fmla="*/ 2211318 h 2535514"/>
              <a:gd name="connsiteX89" fmla="*/ 8422 w 1183731"/>
              <a:gd name="connsiteY89" fmla="*/ 2219630 h 2535514"/>
              <a:gd name="connsiteX90" fmla="*/ 33359 w 1183731"/>
              <a:gd name="connsiteY90" fmla="*/ 2136503 h 2535514"/>
              <a:gd name="connsiteX91" fmla="*/ 25047 w 1183731"/>
              <a:gd name="connsiteY91" fmla="*/ 2111565 h 2535514"/>
              <a:gd name="connsiteX92" fmla="*/ 8421 w 1183731"/>
              <a:gd name="connsiteY92" fmla="*/ 2045063 h 2535514"/>
              <a:gd name="connsiteX93" fmla="*/ 16734 w 1183731"/>
              <a:gd name="connsiteY93" fmla="*/ 1795681 h 2535514"/>
              <a:gd name="connsiteX94" fmla="*/ 33359 w 1183731"/>
              <a:gd name="connsiteY94" fmla="*/ 1745805 h 2535514"/>
              <a:gd name="connsiteX95" fmla="*/ 41672 w 1183731"/>
              <a:gd name="connsiteY95" fmla="*/ 1687616 h 2535514"/>
              <a:gd name="connsiteX96" fmla="*/ 49985 w 1183731"/>
              <a:gd name="connsiteY96" fmla="*/ 1662678 h 2535514"/>
              <a:gd name="connsiteX97" fmla="*/ 66610 w 1183731"/>
              <a:gd name="connsiteY97" fmla="*/ 1571238 h 2535514"/>
              <a:gd name="connsiteX98" fmla="*/ 83236 w 1183731"/>
              <a:gd name="connsiteY98" fmla="*/ 1537987 h 2535514"/>
              <a:gd name="connsiteX0" fmla="*/ 89186 w 1189681"/>
              <a:gd name="connsiteY0" fmla="*/ 1537987 h 2535514"/>
              <a:gd name="connsiteX1" fmla="*/ 89186 w 1189681"/>
              <a:gd name="connsiteY1" fmla="*/ 1537987 h 2535514"/>
              <a:gd name="connsiteX2" fmla="*/ 164000 w 1189681"/>
              <a:gd name="connsiteY2" fmla="*/ 1471485 h 2535514"/>
              <a:gd name="connsiteX3" fmla="*/ 180626 w 1189681"/>
              <a:gd name="connsiteY3" fmla="*/ 1421608 h 2535514"/>
              <a:gd name="connsiteX4" fmla="*/ 213877 w 1189681"/>
              <a:gd name="connsiteY4" fmla="*/ 1321856 h 2535514"/>
              <a:gd name="connsiteX5" fmla="*/ 230502 w 1189681"/>
              <a:gd name="connsiteY5" fmla="*/ 1271979 h 2535514"/>
              <a:gd name="connsiteX6" fmla="*/ 247128 w 1189681"/>
              <a:gd name="connsiteY6" fmla="*/ 1255354 h 2535514"/>
              <a:gd name="connsiteX7" fmla="*/ 255440 w 1189681"/>
              <a:gd name="connsiteY7" fmla="*/ 1222103 h 2535514"/>
              <a:gd name="connsiteX8" fmla="*/ 288691 w 1189681"/>
              <a:gd name="connsiteY8" fmla="*/ 1188852 h 2535514"/>
              <a:gd name="connsiteX9" fmla="*/ 297004 w 1189681"/>
              <a:gd name="connsiteY9" fmla="*/ 1130663 h 2535514"/>
              <a:gd name="connsiteX10" fmla="*/ 305317 w 1189681"/>
              <a:gd name="connsiteY10" fmla="*/ 1105725 h 2535514"/>
              <a:gd name="connsiteX11" fmla="*/ 321942 w 1189681"/>
              <a:gd name="connsiteY11" fmla="*/ 897907 h 2535514"/>
              <a:gd name="connsiteX12" fmla="*/ 330255 w 1189681"/>
              <a:gd name="connsiteY12" fmla="*/ 872968 h 2535514"/>
              <a:gd name="connsiteX13" fmla="*/ 346880 w 1189681"/>
              <a:gd name="connsiteY13" fmla="*/ 806467 h 2535514"/>
              <a:gd name="connsiteX14" fmla="*/ 363506 w 1189681"/>
              <a:gd name="connsiteY14" fmla="*/ 756590 h 2535514"/>
              <a:gd name="connsiteX15" fmla="*/ 371819 w 1189681"/>
              <a:gd name="connsiteY15" fmla="*/ 698401 h 2535514"/>
              <a:gd name="connsiteX16" fmla="*/ 380131 w 1189681"/>
              <a:gd name="connsiteY16" fmla="*/ 673463 h 2535514"/>
              <a:gd name="connsiteX17" fmla="*/ 396757 w 1189681"/>
              <a:gd name="connsiteY17" fmla="*/ 482270 h 2535514"/>
              <a:gd name="connsiteX18" fmla="*/ 421695 w 1189681"/>
              <a:gd name="connsiteY18" fmla="*/ 340954 h 2535514"/>
              <a:gd name="connsiteX19" fmla="*/ 430008 w 1189681"/>
              <a:gd name="connsiteY19" fmla="*/ 316016 h 2535514"/>
              <a:gd name="connsiteX20" fmla="*/ 454946 w 1189681"/>
              <a:gd name="connsiteY20" fmla="*/ 282765 h 2535514"/>
              <a:gd name="connsiteX21" fmla="*/ 471571 w 1189681"/>
              <a:gd name="connsiteY21" fmla="*/ 232888 h 2535514"/>
              <a:gd name="connsiteX22" fmla="*/ 479884 w 1189681"/>
              <a:gd name="connsiteY22" fmla="*/ 207950 h 2535514"/>
              <a:gd name="connsiteX23" fmla="*/ 571324 w 1189681"/>
              <a:gd name="connsiteY23" fmla="*/ 133136 h 2535514"/>
              <a:gd name="connsiteX24" fmla="*/ 696015 w 1189681"/>
              <a:gd name="connsiteY24" fmla="*/ 99885 h 2535514"/>
              <a:gd name="connsiteX25" fmla="*/ 795767 w 1189681"/>
              <a:gd name="connsiteY25" fmla="*/ 149761 h 2535514"/>
              <a:gd name="connsiteX26" fmla="*/ 870582 w 1189681"/>
              <a:gd name="connsiteY26" fmla="*/ 16758 h 2535514"/>
              <a:gd name="connsiteX27" fmla="*/ 1136589 w 1189681"/>
              <a:gd name="connsiteY27" fmla="*/ 50009 h 2535514"/>
              <a:gd name="connsiteX28" fmla="*/ 845644 w 1189681"/>
              <a:gd name="connsiteY28" fmla="*/ 449019 h 2535514"/>
              <a:gd name="connsiteX29" fmla="*/ 829019 w 1189681"/>
              <a:gd name="connsiteY29" fmla="*/ 465645 h 2535514"/>
              <a:gd name="connsiteX30" fmla="*/ 812393 w 1189681"/>
              <a:gd name="connsiteY30" fmla="*/ 490583 h 2535514"/>
              <a:gd name="connsiteX31" fmla="*/ 779142 w 1189681"/>
              <a:gd name="connsiteY31" fmla="*/ 557085 h 2535514"/>
              <a:gd name="connsiteX32" fmla="*/ 770829 w 1189681"/>
              <a:gd name="connsiteY32" fmla="*/ 598648 h 2535514"/>
              <a:gd name="connsiteX33" fmla="*/ 754204 w 1189681"/>
              <a:gd name="connsiteY33" fmla="*/ 623587 h 2535514"/>
              <a:gd name="connsiteX34" fmla="*/ 745891 w 1189681"/>
              <a:gd name="connsiteY34" fmla="*/ 656838 h 2535514"/>
              <a:gd name="connsiteX35" fmla="*/ 754204 w 1189681"/>
              <a:gd name="connsiteY35" fmla="*/ 839718 h 2535514"/>
              <a:gd name="connsiteX36" fmla="*/ 770829 w 1189681"/>
              <a:gd name="connsiteY36" fmla="*/ 864656 h 2535514"/>
              <a:gd name="connsiteX37" fmla="*/ 779142 w 1189681"/>
              <a:gd name="connsiteY37" fmla="*/ 889594 h 2535514"/>
              <a:gd name="connsiteX38" fmla="*/ 845644 w 1189681"/>
              <a:gd name="connsiteY38" fmla="*/ 931158 h 2535514"/>
              <a:gd name="connsiteX39" fmla="*/ 995273 w 1189681"/>
              <a:gd name="connsiteY39" fmla="*/ 839718 h 2535514"/>
              <a:gd name="connsiteX40" fmla="*/ 945396 w 1189681"/>
              <a:gd name="connsiteY40" fmla="*/ 565397 h 2535514"/>
              <a:gd name="connsiteX41" fmla="*/ 1111651 w 1189681"/>
              <a:gd name="connsiteY41" fmla="*/ 399142 h 2535514"/>
              <a:gd name="connsiteX42" fmla="*/ 1186465 w 1189681"/>
              <a:gd name="connsiteY42" fmla="*/ 623587 h 2535514"/>
              <a:gd name="connsiteX43" fmla="*/ 1011899 w 1189681"/>
              <a:gd name="connsiteY43" fmla="*/ 1072474 h 2535514"/>
              <a:gd name="connsiteX44" fmla="*/ 995273 w 1189681"/>
              <a:gd name="connsiteY44" fmla="*/ 1122350 h 2535514"/>
              <a:gd name="connsiteX45" fmla="*/ 978648 w 1189681"/>
              <a:gd name="connsiteY45" fmla="*/ 1172227 h 2535514"/>
              <a:gd name="connsiteX46" fmla="*/ 970335 w 1189681"/>
              <a:gd name="connsiteY46" fmla="*/ 1205478 h 2535514"/>
              <a:gd name="connsiteX47" fmla="*/ 962022 w 1189681"/>
              <a:gd name="connsiteY47" fmla="*/ 1321856 h 2535514"/>
              <a:gd name="connsiteX48" fmla="*/ 953709 w 1189681"/>
              <a:gd name="connsiteY48" fmla="*/ 1355107 h 2535514"/>
              <a:gd name="connsiteX49" fmla="*/ 945397 w 1189681"/>
              <a:gd name="connsiteY49" fmla="*/ 1413296 h 2535514"/>
              <a:gd name="connsiteX50" fmla="*/ 928771 w 1189681"/>
              <a:gd name="connsiteY50" fmla="*/ 1471485 h 2535514"/>
              <a:gd name="connsiteX51" fmla="*/ 920459 w 1189681"/>
              <a:gd name="connsiteY51" fmla="*/ 1504736 h 2535514"/>
              <a:gd name="connsiteX52" fmla="*/ 903833 w 1189681"/>
              <a:gd name="connsiteY52" fmla="*/ 1529674 h 2535514"/>
              <a:gd name="connsiteX53" fmla="*/ 887208 w 1189681"/>
              <a:gd name="connsiteY53" fmla="*/ 1579550 h 2535514"/>
              <a:gd name="connsiteX54" fmla="*/ 878895 w 1189681"/>
              <a:gd name="connsiteY54" fmla="*/ 1604488 h 2535514"/>
              <a:gd name="connsiteX55" fmla="*/ 870582 w 1189681"/>
              <a:gd name="connsiteY55" fmla="*/ 1629427 h 2535514"/>
              <a:gd name="connsiteX56" fmla="*/ 853957 w 1189681"/>
              <a:gd name="connsiteY56" fmla="*/ 1654365 h 2535514"/>
              <a:gd name="connsiteX57" fmla="*/ 837331 w 1189681"/>
              <a:gd name="connsiteY57" fmla="*/ 1704241 h 2535514"/>
              <a:gd name="connsiteX58" fmla="*/ 829019 w 1189681"/>
              <a:gd name="connsiteY58" fmla="*/ 1729179 h 2535514"/>
              <a:gd name="connsiteX59" fmla="*/ 812393 w 1189681"/>
              <a:gd name="connsiteY59" fmla="*/ 1745805 h 2535514"/>
              <a:gd name="connsiteX60" fmla="*/ 795768 w 1189681"/>
              <a:gd name="connsiteY60" fmla="*/ 1795681 h 2535514"/>
              <a:gd name="connsiteX61" fmla="*/ 787455 w 1189681"/>
              <a:gd name="connsiteY61" fmla="*/ 1820619 h 2535514"/>
              <a:gd name="connsiteX62" fmla="*/ 770829 w 1189681"/>
              <a:gd name="connsiteY62" fmla="*/ 1887121 h 2535514"/>
              <a:gd name="connsiteX63" fmla="*/ 762517 w 1189681"/>
              <a:gd name="connsiteY63" fmla="*/ 1953623 h 2535514"/>
              <a:gd name="connsiteX64" fmla="*/ 754204 w 1189681"/>
              <a:gd name="connsiteY64" fmla="*/ 1986874 h 2535514"/>
              <a:gd name="connsiteX65" fmla="*/ 745891 w 1189681"/>
              <a:gd name="connsiteY65" fmla="*/ 2078314 h 2535514"/>
              <a:gd name="connsiteX66" fmla="*/ 729266 w 1189681"/>
              <a:gd name="connsiteY66" fmla="*/ 2128190 h 2535514"/>
              <a:gd name="connsiteX67" fmla="*/ 704328 w 1189681"/>
              <a:gd name="connsiteY67" fmla="*/ 2219630 h 2535514"/>
              <a:gd name="connsiteX68" fmla="*/ 687702 w 1189681"/>
              <a:gd name="connsiteY68" fmla="*/ 2244568 h 2535514"/>
              <a:gd name="connsiteX69" fmla="*/ 662764 w 1189681"/>
              <a:gd name="connsiteY69" fmla="*/ 2302758 h 2535514"/>
              <a:gd name="connsiteX70" fmla="*/ 629513 w 1189681"/>
              <a:gd name="connsiteY70" fmla="*/ 2369259 h 2535514"/>
              <a:gd name="connsiteX71" fmla="*/ 612888 w 1189681"/>
              <a:gd name="connsiteY71" fmla="*/ 2419136 h 2535514"/>
              <a:gd name="connsiteX72" fmla="*/ 596262 w 1189681"/>
              <a:gd name="connsiteY72" fmla="*/ 2477325 h 2535514"/>
              <a:gd name="connsiteX73" fmla="*/ 563011 w 1189681"/>
              <a:gd name="connsiteY73" fmla="*/ 2518888 h 2535514"/>
              <a:gd name="connsiteX74" fmla="*/ 529760 w 1189681"/>
              <a:gd name="connsiteY74" fmla="*/ 2527201 h 2535514"/>
              <a:gd name="connsiteX75" fmla="*/ 504822 w 1189681"/>
              <a:gd name="connsiteY75" fmla="*/ 2535514 h 2535514"/>
              <a:gd name="connsiteX76" fmla="*/ 371819 w 1189681"/>
              <a:gd name="connsiteY76" fmla="*/ 2527201 h 2535514"/>
              <a:gd name="connsiteX77" fmla="*/ 338568 w 1189681"/>
              <a:gd name="connsiteY77" fmla="*/ 2518888 h 2535514"/>
              <a:gd name="connsiteX78" fmla="*/ 313629 w 1189681"/>
              <a:gd name="connsiteY78" fmla="*/ 2502263 h 2535514"/>
              <a:gd name="connsiteX79" fmla="*/ 263753 w 1189681"/>
              <a:gd name="connsiteY79" fmla="*/ 2485638 h 2535514"/>
              <a:gd name="connsiteX80" fmla="*/ 238815 w 1189681"/>
              <a:gd name="connsiteY80" fmla="*/ 2477325 h 2535514"/>
              <a:gd name="connsiteX81" fmla="*/ 197251 w 1189681"/>
              <a:gd name="connsiteY81" fmla="*/ 2452387 h 2535514"/>
              <a:gd name="connsiteX82" fmla="*/ 155688 w 1189681"/>
              <a:gd name="connsiteY82" fmla="*/ 2427448 h 2535514"/>
              <a:gd name="connsiteX83" fmla="*/ 55935 w 1189681"/>
              <a:gd name="connsiteY83" fmla="*/ 2435761 h 2535514"/>
              <a:gd name="connsiteX84" fmla="*/ 105811 w 1189681"/>
              <a:gd name="connsiteY84" fmla="*/ 2352634 h 2535514"/>
              <a:gd name="connsiteX85" fmla="*/ 97499 w 1189681"/>
              <a:gd name="connsiteY85" fmla="*/ 2327696 h 2535514"/>
              <a:gd name="connsiteX86" fmla="*/ 11023 w 1189681"/>
              <a:gd name="connsiteY86" fmla="*/ 2380920 h 2535514"/>
              <a:gd name="connsiteX87" fmla="*/ 6059 w 1189681"/>
              <a:gd name="connsiteY87" fmla="*/ 2327696 h 2535514"/>
              <a:gd name="connsiteX88" fmla="*/ 55935 w 1189681"/>
              <a:gd name="connsiteY88" fmla="*/ 2211318 h 2535514"/>
              <a:gd name="connsiteX89" fmla="*/ 14372 w 1189681"/>
              <a:gd name="connsiteY89" fmla="*/ 2219630 h 2535514"/>
              <a:gd name="connsiteX90" fmla="*/ 39309 w 1189681"/>
              <a:gd name="connsiteY90" fmla="*/ 2136503 h 2535514"/>
              <a:gd name="connsiteX91" fmla="*/ 30997 w 1189681"/>
              <a:gd name="connsiteY91" fmla="*/ 2111565 h 2535514"/>
              <a:gd name="connsiteX92" fmla="*/ 14371 w 1189681"/>
              <a:gd name="connsiteY92" fmla="*/ 2045063 h 2535514"/>
              <a:gd name="connsiteX93" fmla="*/ 22684 w 1189681"/>
              <a:gd name="connsiteY93" fmla="*/ 1795681 h 2535514"/>
              <a:gd name="connsiteX94" fmla="*/ 39309 w 1189681"/>
              <a:gd name="connsiteY94" fmla="*/ 1745805 h 2535514"/>
              <a:gd name="connsiteX95" fmla="*/ 47622 w 1189681"/>
              <a:gd name="connsiteY95" fmla="*/ 1687616 h 2535514"/>
              <a:gd name="connsiteX96" fmla="*/ 55935 w 1189681"/>
              <a:gd name="connsiteY96" fmla="*/ 1662678 h 2535514"/>
              <a:gd name="connsiteX97" fmla="*/ 72560 w 1189681"/>
              <a:gd name="connsiteY97" fmla="*/ 1571238 h 2535514"/>
              <a:gd name="connsiteX98" fmla="*/ 89186 w 1189681"/>
              <a:gd name="connsiteY98" fmla="*/ 1537987 h 2535514"/>
              <a:gd name="connsiteX0" fmla="*/ 85794 w 1186289"/>
              <a:gd name="connsiteY0" fmla="*/ 1537987 h 2535514"/>
              <a:gd name="connsiteX1" fmla="*/ 85794 w 1186289"/>
              <a:gd name="connsiteY1" fmla="*/ 1537987 h 2535514"/>
              <a:gd name="connsiteX2" fmla="*/ 160608 w 1186289"/>
              <a:gd name="connsiteY2" fmla="*/ 1471485 h 2535514"/>
              <a:gd name="connsiteX3" fmla="*/ 177234 w 1186289"/>
              <a:gd name="connsiteY3" fmla="*/ 1421608 h 2535514"/>
              <a:gd name="connsiteX4" fmla="*/ 210485 w 1186289"/>
              <a:gd name="connsiteY4" fmla="*/ 1321856 h 2535514"/>
              <a:gd name="connsiteX5" fmla="*/ 227110 w 1186289"/>
              <a:gd name="connsiteY5" fmla="*/ 1271979 h 2535514"/>
              <a:gd name="connsiteX6" fmla="*/ 243736 w 1186289"/>
              <a:gd name="connsiteY6" fmla="*/ 1255354 h 2535514"/>
              <a:gd name="connsiteX7" fmla="*/ 252048 w 1186289"/>
              <a:gd name="connsiteY7" fmla="*/ 1222103 h 2535514"/>
              <a:gd name="connsiteX8" fmla="*/ 285299 w 1186289"/>
              <a:gd name="connsiteY8" fmla="*/ 1188852 h 2535514"/>
              <a:gd name="connsiteX9" fmla="*/ 293612 w 1186289"/>
              <a:gd name="connsiteY9" fmla="*/ 1130663 h 2535514"/>
              <a:gd name="connsiteX10" fmla="*/ 301925 w 1186289"/>
              <a:gd name="connsiteY10" fmla="*/ 1105725 h 2535514"/>
              <a:gd name="connsiteX11" fmla="*/ 318550 w 1186289"/>
              <a:gd name="connsiteY11" fmla="*/ 897907 h 2535514"/>
              <a:gd name="connsiteX12" fmla="*/ 326863 w 1186289"/>
              <a:gd name="connsiteY12" fmla="*/ 872968 h 2535514"/>
              <a:gd name="connsiteX13" fmla="*/ 343488 w 1186289"/>
              <a:gd name="connsiteY13" fmla="*/ 806467 h 2535514"/>
              <a:gd name="connsiteX14" fmla="*/ 360114 w 1186289"/>
              <a:gd name="connsiteY14" fmla="*/ 756590 h 2535514"/>
              <a:gd name="connsiteX15" fmla="*/ 368427 w 1186289"/>
              <a:gd name="connsiteY15" fmla="*/ 698401 h 2535514"/>
              <a:gd name="connsiteX16" fmla="*/ 376739 w 1186289"/>
              <a:gd name="connsiteY16" fmla="*/ 673463 h 2535514"/>
              <a:gd name="connsiteX17" fmla="*/ 393365 w 1186289"/>
              <a:gd name="connsiteY17" fmla="*/ 482270 h 2535514"/>
              <a:gd name="connsiteX18" fmla="*/ 418303 w 1186289"/>
              <a:gd name="connsiteY18" fmla="*/ 340954 h 2535514"/>
              <a:gd name="connsiteX19" fmla="*/ 426616 w 1186289"/>
              <a:gd name="connsiteY19" fmla="*/ 316016 h 2535514"/>
              <a:gd name="connsiteX20" fmla="*/ 451554 w 1186289"/>
              <a:gd name="connsiteY20" fmla="*/ 282765 h 2535514"/>
              <a:gd name="connsiteX21" fmla="*/ 468179 w 1186289"/>
              <a:gd name="connsiteY21" fmla="*/ 232888 h 2535514"/>
              <a:gd name="connsiteX22" fmla="*/ 476492 w 1186289"/>
              <a:gd name="connsiteY22" fmla="*/ 207950 h 2535514"/>
              <a:gd name="connsiteX23" fmla="*/ 567932 w 1186289"/>
              <a:gd name="connsiteY23" fmla="*/ 133136 h 2535514"/>
              <a:gd name="connsiteX24" fmla="*/ 692623 w 1186289"/>
              <a:gd name="connsiteY24" fmla="*/ 99885 h 2535514"/>
              <a:gd name="connsiteX25" fmla="*/ 792375 w 1186289"/>
              <a:gd name="connsiteY25" fmla="*/ 149761 h 2535514"/>
              <a:gd name="connsiteX26" fmla="*/ 867190 w 1186289"/>
              <a:gd name="connsiteY26" fmla="*/ 16758 h 2535514"/>
              <a:gd name="connsiteX27" fmla="*/ 1133197 w 1186289"/>
              <a:gd name="connsiteY27" fmla="*/ 50009 h 2535514"/>
              <a:gd name="connsiteX28" fmla="*/ 842252 w 1186289"/>
              <a:gd name="connsiteY28" fmla="*/ 449019 h 2535514"/>
              <a:gd name="connsiteX29" fmla="*/ 825627 w 1186289"/>
              <a:gd name="connsiteY29" fmla="*/ 465645 h 2535514"/>
              <a:gd name="connsiteX30" fmla="*/ 809001 w 1186289"/>
              <a:gd name="connsiteY30" fmla="*/ 490583 h 2535514"/>
              <a:gd name="connsiteX31" fmla="*/ 775750 w 1186289"/>
              <a:gd name="connsiteY31" fmla="*/ 557085 h 2535514"/>
              <a:gd name="connsiteX32" fmla="*/ 767437 w 1186289"/>
              <a:gd name="connsiteY32" fmla="*/ 598648 h 2535514"/>
              <a:gd name="connsiteX33" fmla="*/ 750812 w 1186289"/>
              <a:gd name="connsiteY33" fmla="*/ 623587 h 2535514"/>
              <a:gd name="connsiteX34" fmla="*/ 742499 w 1186289"/>
              <a:gd name="connsiteY34" fmla="*/ 656838 h 2535514"/>
              <a:gd name="connsiteX35" fmla="*/ 750812 w 1186289"/>
              <a:gd name="connsiteY35" fmla="*/ 839718 h 2535514"/>
              <a:gd name="connsiteX36" fmla="*/ 767437 w 1186289"/>
              <a:gd name="connsiteY36" fmla="*/ 864656 h 2535514"/>
              <a:gd name="connsiteX37" fmla="*/ 775750 w 1186289"/>
              <a:gd name="connsiteY37" fmla="*/ 889594 h 2535514"/>
              <a:gd name="connsiteX38" fmla="*/ 842252 w 1186289"/>
              <a:gd name="connsiteY38" fmla="*/ 931158 h 2535514"/>
              <a:gd name="connsiteX39" fmla="*/ 991881 w 1186289"/>
              <a:gd name="connsiteY39" fmla="*/ 839718 h 2535514"/>
              <a:gd name="connsiteX40" fmla="*/ 942004 w 1186289"/>
              <a:gd name="connsiteY40" fmla="*/ 565397 h 2535514"/>
              <a:gd name="connsiteX41" fmla="*/ 1108259 w 1186289"/>
              <a:gd name="connsiteY41" fmla="*/ 399142 h 2535514"/>
              <a:gd name="connsiteX42" fmla="*/ 1183073 w 1186289"/>
              <a:gd name="connsiteY42" fmla="*/ 623587 h 2535514"/>
              <a:gd name="connsiteX43" fmla="*/ 1008507 w 1186289"/>
              <a:gd name="connsiteY43" fmla="*/ 1072474 h 2535514"/>
              <a:gd name="connsiteX44" fmla="*/ 991881 w 1186289"/>
              <a:gd name="connsiteY44" fmla="*/ 1122350 h 2535514"/>
              <a:gd name="connsiteX45" fmla="*/ 975256 w 1186289"/>
              <a:gd name="connsiteY45" fmla="*/ 1172227 h 2535514"/>
              <a:gd name="connsiteX46" fmla="*/ 966943 w 1186289"/>
              <a:gd name="connsiteY46" fmla="*/ 1205478 h 2535514"/>
              <a:gd name="connsiteX47" fmla="*/ 958630 w 1186289"/>
              <a:gd name="connsiteY47" fmla="*/ 1321856 h 2535514"/>
              <a:gd name="connsiteX48" fmla="*/ 950317 w 1186289"/>
              <a:gd name="connsiteY48" fmla="*/ 1355107 h 2535514"/>
              <a:gd name="connsiteX49" fmla="*/ 942005 w 1186289"/>
              <a:gd name="connsiteY49" fmla="*/ 1413296 h 2535514"/>
              <a:gd name="connsiteX50" fmla="*/ 925379 w 1186289"/>
              <a:gd name="connsiteY50" fmla="*/ 1471485 h 2535514"/>
              <a:gd name="connsiteX51" fmla="*/ 917067 w 1186289"/>
              <a:gd name="connsiteY51" fmla="*/ 1504736 h 2535514"/>
              <a:gd name="connsiteX52" fmla="*/ 900441 w 1186289"/>
              <a:gd name="connsiteY52" fmla="*/ 1529674 h 2535514"/>
              <a:gd name="connsiteX53" fmla="*/ 883816 w 1186289"/>
              <a:gd name="connsiteY53" fmla="*/ 1579550 h 2535514"/>
              <a:gd name="connsiteX54" fmla="*/ 875503 w 1186289"/>
              <a:gd name="connsiteY54" fmla="*/ 1604488 h 2535514"/>
              <a:gd name="connsiteX55" fmla="*/ 867190 w 1186289"/>
              <a:gd name="connsiteY55" fmla="*/ 1629427 h 2535514"/>
              <a:gd name="connsiteX56" fmla="*/ 850565 w 1186289"/>
              <a:gd name="connsiteY56" fmla="*/ 1654365 h 2535514"/>
              <a:gd name="connsiteX57" fmla="*/ 833939 w 1186289"/>
              <a:gd name="connsiteY57" fmla="*/ 1704241 h 2535514"/>
              <a:gd name="connsiteX58" fmla="*/ 825627 w 1186289"/>
              <a:gd name="connsiteY58" fmla="*/ 1729179 h 2535514"/>
              <a:gd name="connsiteX59" fmla="*/ 809001 w 1186289"/>
              <a:gd name="connsiteY59" fmla="*/ 1745805 h 2535514"/>
              <a:gd name="connsiteX60" fmla="*/ 792376 w 1186289"/>
              <a:gd name="connsiteY60" fmla="*/ 1795681 h 2535514"/>
              <a:gd name="connsiteX61" fmla="*/ 784063 w 1186289"/>
              <a:gd name="connsiteY61" fmla="*/ 1820619 h 2535514"/>
              <a:gd name="connsiteX62" fmla="*/ 767437 w 1186289"/>
              <a:gd name="connsiteY62" fmla="*/ 1887121 h 2535514"/>
              <a:gd name="connsiteX63" fmla="*/ 759125 w 1186289"/>
              <a:gd name="connsiteY63" fmla="*/ 1953623 h 2535514"/>
              <a:gd name="connsiteX64" fmla="*/ 750812 w 1186289"/>
              <a:gd name="connsiteY64" fmla="*/ 1986874 h 2535514"/>
              <a:gd name="connsiteX65" fmla="*/ 742499 w 1186289"/>
              <a:gd name="connsiteY65" fmla="*/ 2078314 h 2535514"/>
              <a:gd name="connsiteX66" fmla="*/ 725874 w 1186289"/>
              <a:gd name="connsiteY66" fmla="*/ 2128190 h 2535514"/>
              <a:gd name="connsiteX67" fmla="*/ 700936 w 1186289"/>
              <a:gd name="connsiteY67" fmla="*/ 2219630 h 2535514"/>
              <a:gd name="connsiteX68" fmla="*/ 684310 w 1186289"/>
              <a:gd name="connsiteY68" fmla="*/ 2244568 h 2535514"/>
              <a:gd name="connsiteX69" fmla="*/ 659372 w 1186289"/>
              <a:gd name="connsiteY69" fmla="*/ 2302758 h 2535514"/>
              <a:gd name="connsiteX70" fmla="*/ 626121 w 1186289"/>
              <a:gd name="connsiteY70" fmla="*/ 2369259 h 2535514"/>
              <a:gd name="connsiteX71" fmla="*/ 609496 w 1186289"/>
              <a:gd name="connsiteY71" fmla="*/ 2419136 h 2535514"/>
              <a:gd name="connsiteX72" fmla="*/ 592870 w 1186289"/>
              <a:gd name="connsiteY72" fmla="*/ 2477325 h 2535514"/>
              <a:gd name="connsiteX73" fmla="*/ 559619 w 1186289"/>
              <a:gd name="connsiteY73" fmla="*/ 2518888 h 2535514"/>
              <a:gd name="connsiteX74" fmla="*/ 526368 w 1186289"/>
              <a:gd name="connsiteY74" fmla="*/ 2527201 h 2535514"/>
              <a:gd name="connsiteX75" fmla="*/ 501430 w 1186289"/>
              <a:gd name="connsiteY75" fmla="*/ 2535514 h 2535514"/>
              <a:gd name="connsiteX76" fmla="*/ 368427 w 1186289"/>
              <a:gd name="connsiteY76" fmla="*/ 2527201 h 2535514"/>
              <a:gd name="connsiteX77" fmla="*/ 335176 w 1186289"/>
              <a:gd name="connsiteY77" fmla="*/ 2518888 h 2535514"/>
              <a:gd name="connsiteX78" fmla="*/ 310237 w 1186289"/>
              <a:gd name="connsiteY78" fmla="*/ 2502263 h 2535514"/>
              <a:gd name="connsiteX79" fmla="*/ 260361 w 1186289"/>
              <a:gd name="connsiteY79" fmla="*/ 2485638 h 2535514"/>
              <a:gd name="connsiteX80" fmla="*/ 235423 w 1186289"/>
              <a:gd name="connsiteY80" fmla="*/ 2477325 h 2535514"/>
              <a:gd name="connsiteX81" fmla="*/ 193859 w 1186289"/>
              <a:gd name="connsiteY81" fmla="*/ 2452387 h 2535514"/>
              <a:gd name="connsiteX82" fmla="*/ 152296 w 1186289"/>
              <a:gd name="connsiteY82" fmla="*/ 2427448 h 2535514"/>
              <a:gd name="connsiteX83" fmla="*/ 52543 w 1186289"/>
              <a:gd name="connsiteY83" fmla="*/ 2435761 h 2535514"/>
              <a:gd name="connsiteX84" fmla="*/ 102419 w 1186289"/>
              <a:gd name="connsiteY84" fmla="*/ 2352634 h 2535514"/>
              <a:gd name="connsiteX85" fmla="*/ 14732 w 1186289"/>
              <a:gd name="connsiteY85" fmla="*/ 2419771 h 2535514"/>
              <a:gd name="connsiteX86" fmla="*/ 7631 w 1186289"/>
              <a:gd name="connsiteY86" fmla="*/ 2380920 h 2535514"/>
              <a:gd name="connsiteX87" fmla="*/ 2667 w 1186289"/>
              <a:gd name="connsiteY87" fmla="*/ 2327696 h 2535514"/>
              <a:gd name="connsiteX88" fmla="*/ 52543 w 1186289"/>
              <a:gd name="connsiteY88" fmla="*/ 2211318 h 2535514"/>
              <a:gd name="connsiteX89" fmla="*/ 10980 w 1186289"/>
              <a:gd name="connsiteY89" fmla="*/ 2219630 h 2535514"/>
              <a:gd name="connsiteX90" fmla="*/ 35917 w 1186289"/>
              <a:gd name="connsiteY90" fmla="*/ 2136503 h 2535514"/>
              <a:gd name="connsiteX91" fmla="*/ 27605 w 1186289"/>
              <a:gd name="connsiteY91" fmla="*/ 2111565 h 2535514"/>
              <a:gd name="connsiteX92" fmla="*/ 10979 w 1186289"/>
              <a:gd name="connsiteY92" fmla="*/ 2045063 h 2535514"/>
              <a:gd name="connsiteX93" fmla="*/ 19292 w 1186289"/>
              <a:gd name="connsiteY93" fmla="*/ 1795681 h 2535514"/>
              <a:gd name="connsiteX94" fmla="*/ 35917 w 1186289"/>
              <a:gd name="connsiteY94" fmla="*/ 1745805 h 2535514"/>
              <a:gd name="connsiteX95" fmla="*/ 44230 w 1186289"/>
              <a:gd name="connsiteY95" fmla="*/ 1687616 h 2535514"/>
              <a:gd name="connsiteX96" fmla="*/ 52543 w 1186289"/>
              <a:gd name="connsiteY96" fmla="*/ 1662678 h 2535514"/>
              <a:gd name="connsiteX97" fmla="*/ 69168 w 1186289"/>
              <a:gd name="connsiteY97" fmla="*/ 1571238 h 2535514"/>
              <a:gd name="connsiteX98" fmla="*/ 85794 w 1186289"/>
              <a:gd name="connsiteY98" fmla="*/ 1537987 h 2535514"/>
              <a:gd name="connsiteX0" fmla="*/ 107360 w 1207855"/>
              <a:gd name="connsiteY0" fmla="*/ 1537987 h 2535514"/>
              <a:gd name="connsiteX1" fmla="*/ 107360 w 1207855"/>
              <a:gd name="connsiteY1" fmla="*/ 1537987 h 2535514"/>
              <a:gd name="connsiteX2" fmla="*/ 182174 w 1207855"/>
              <a:gd name="connsiteY2" fmla="*/ 1471485 h 2535514"/>
              <a:gd name="connsiteX3" fmla="*/ 198800 w 1207855"/>
              <a:gd name="connsiteY3" fmla="*/ 1421608 h 2535514"/>
              <a:gd name="connsiteX4" fmla="*/ 232051 w 1207855"/>
              <a:gd name="connsiteY4" fmla="*/ 1321856 h 2535514"/>
              <a:gd name="connsiteX5" fmla="*/ 248676 w 1207855"/>
              <a:gd name="connsiteY5" fmla="*/ 1271979 h 2535514"/>
              <a:gd name="connsiteX6" fmla="*/ 265302 w 1207855"/>
              <a:gd name="connsiteY6" fmla="*/ 1255354 h 2535514"/>
              <a:gd name="connsiteX7" fmla="*/ 273614 w 1207855"/>
              <a:gd name="connsiteY7" fmla="*/ 1222103 h 2535514"/>
              <a:gd name="connsiteX8" fmla="*/ 306865 w 1207855"/>
              <a:gd name="connsiteY8" fmla="*/ 1188852 h 2535514"/>
              <a:gd name="connsiteX9" fmla="*/ 315178 w 1207855"/>
              <a:gd name="connsiteY9" fmla="*/ 1130663 h 2535514"/>
              <a:gd name="connsiteX10" fmla="*/ 323491 w 1207855"/>
              <a:gd name="connsiteY10" fmla="*/ 1105725 h 2535514"/>
              <a:gd name="connsiteX11" fmla="*/ 340116 w 1207855"/>
              <a:gd name="connsiteY11" fmla="*/ 897907 h 2535514"/>
              <a:gd name="connsiteX12" fmla="*/ 348429 w 1207855"/>
              <a:gd name="connsiteY12" fmla="*/ 872968 h 2535514"/>
              <a:gd name="connsiteX13" fmla="*/ 365054 w 1207855"/>
              <a:gd name="connsiteY13" fmla="*/ 806467 h 2535514"/>
              <a:gd name="connsiteX14" fmla="*/ 381680 w 1207855"/>
              <a:gd name="connsiteY14" fmla="*/ 756590 h 2535514"/>
              <a:gd name="connsiteX15" fmla="*/ 389993 w 1207855"/>
              <a:gd name="connsiteY15" fmla="*/ 698401 h 2535514"/>
              <a:gd name="connsiteX16" fmla="*/ 398305 w 1207855"/>
              <a:gd name="connsiteY16" fmla="*/ 673463 h 2535514"/>
              <a:gd name="connsiteX17" fmla="*/ 414931 w 1207855"/>
              <a:gd name="connsiteY17" fmla="*/ 482270 h 2535514"/>
              <a:gd name="connsiteX18" fmla="*/ 439869 w 1207855"/>
              <a:gd name="connsiteY18" fmla="*/ 340954 h 2535514"/>
              <a:gd name="connsiteX19" fmla="*/ 448182 w 1207855"/>
              <a:gd name="connsiteY19" fmla="*/ 316016 h 2535514"/>
              <a:gd name="connsiteX20" fmla="*/ 473120 w 1207855"/>
              <a:gd name="connsiteY20" fmla="*/ 282765 h 2535514"/>
              <a:gd name="connsiteX21" fmla="*/ 489745 w 1207855"/>
              <a:gd name="connsiteY21" fmla="*/ 232888 h 2535514"/>
              <a:gd name="connsiteX22" fmla="*/ 498058 w 1207855"/>
              <a:gd name="connsiteY22" fmla="*/ 207950 h 2535514"/>
              <a:gd name="connsiteX23" fmla="*/ 589498 w 1207855"/>
              <a:gd name="connsiteY23" fmla="*/ 133136 h 2535514"/>
              <a:gd name="connsiteX24" fmla="*/ 714189 w 1207855"/>
              <a:gd name="connsiteY24" fmla="*/ 99885 h 2535514"/>
              <a:gd name="connsiteX25" fmla="*/ 813941 w 1207855"/>
              <a:gd name="connsiteY25" fmla="*/ 149761 h 2535514"/>
              <a:gd name="connsiteX26" fmla="*/ 888756 w 1207855"/>
              <a:gd name="connsiteY26" fmla="*/ 16758 h 2535514"/>
              <a:gd name="connsiteX27" fmla="*/ 1154763 w 1207855"/>
              <a:gd name="connsiteY27" fmla="*/ 50009 h 2535514"/>
              <a:gd name="connsiteX28" fmla="*/ 863818 w 1207855"/>
              <a:gd name="connsiteY28" fmla="*/ 449019 h 2535514"/>
              <a:gd name="connsiteX29" fmla="*/ 847193 w 1207855"/>
              <a:gd name="connsiteY29" fmla="*/ 465645 h 2535514"/>
              <a:gd name="connsiteX30" fmla="*/ 830567 w 1207855"/>
              <a:gd name="connsiteY30" fmla="*/ 490583 h 2535514"/>
              <a:gd name="connsiteX31" fmla="*/ 797316 w 1207855"/>
              <a:gd name="connsiteY31" fmla="*/ 557085 h 2535514"/>
              <a:gd name="connsiteX32" fmla="*/ 789003 w 1207855"/>
              <a:gd name="connsiteY32" fmla="*/ 598648 h 2535514"/>
              <a:gd name="connsiteX33" fmla="*/ 772378 w 1207855"/>
              <a:gd name="connsiteY33" fmla="*/ 623587 h 2535514"/>
              <a:gd name="connsiteX34" fmla="*/ 764065 w 1207855"/>
              <a:gd name="connsiteY34" fmla="*/ 656838 h 2535514"/>
              <a:gd name="connsiteX35" fmla="*/ 772378 w 1207855"/>
              <a:gd name="connsiteY35" fmla="*/ 839718 h 2535514"/>
              <a:gd name="connsiteX36" fmla="*/ 789003 w 1207855"/>
              <a:gd name="connsiteY36" fmla="*/ 864656 h 2535514"/>
              <a:gd name="connsiteX37" fmla="*/ 797316 w 1207855"/>
              <a:gd name="connsiteY37" fmla="*/ 889594 h 2535514"/>
              <a:gd name="connsiteX38" fmla="*/ 863818 w 1207855"/>
              <a:gd name="connsiteY38" fmla="*/ 931158 h 2535514"/>
              <a:gd name="connsiteX39" fmla="*/ 1013447 w 1207855"/>
              <a:gd name="connsiteY39" fmla="*/ 839718 h 2535514"/>
              <a:gd name="connsiteX40" fmla="*/ 963570 w 1207855"/>
              <a:gd name="connsiteY40" fmla="*/ 565397 h 2535514"/>
              <a:gd name="connsiteX41" fmla="*/ 1129825 w 1207855"/>
              <a:gd name="connsiteY41" fmla="*/ 399142 h 2535514"/>
              <a:gd name="connsiteX42" fmla="*/ 1204639 w 1207855"/>
              <a:gd name="connsiteY42" fmla="*/ 623587 h 2535514"/>
              <a:gd name="connsiteX43" fmla="*/ 1030073 w 1207855"/>
              <a:gd name="connsiteY43" fmla="*/ 1072474 h 2535514"/>
              <a:gd name="connsiteX44" fmla="*/ 1013447 w 1207855"/>
              <a:gd name="connsiteY44" fmla="*/ 1122350 h 2535514"/>
              <a:gd name="connsiteX45" fmla="*/ 996822 w 1207855"/>
              <a:gd name="connsiteY45" fmla="*/ 1172227 h 2535514"/>
              <a:gd name="connsiteX46" fmla="*/ 988509 w 1207855"/>
              <a:gd name="connsiteY46" fmla="*/ 1205478 h 2535514"/>
              <a:gd name="connsiteX47" fmla="*/ 980196 w 1207855"/>
              <a:gd name="connsiteY47" fmla="*/ 1321856 h 2535514"/>
              <a:gd name="connsiteX48" fmla="*/ 971883 w 1207855"/>
              <a:gd name="connsiteY48" fmla="*/ 1355107 h 2535514"/>
              <a:gd name="connsiteX49" fmla="*/ 963571 w 1207855"/>
              <a:gd name="connsiteY49" fmla="*/ 1413296 h 2535514"/>
              <a:gd name="connsiteX50" fmla="*/ 946945 w 1207855"/>
              <a:gd name="connsiteY50" fmla="*/ 1471485 h 2535514"/>
              <a:gd name="connsiteX51" fmla="*/ 938633 w 1207855"/>
              <a:gd name="connsiteY51" fmla="*/ 1504736 h 2535514"/>
              <a:gd name="connsiteX52" fmla="*/ 922007 w 1207855"/>
              <a:gd name="connsiteY52" fmla="*/ 1529674 h 2535514"/>
              <a:gd name="connsiteX53" fmla="*/ 905382 w 1207855"/>
              <a:gd name="connsiteY53" fmla="*/ 1579550 h 2535514"/>
              <a:gd name="connsiteX54" fmla="*/ 897069 w 1207855"/>
              <a:gd name="connsiteY54" fmla="*/ 1604488 h 2535514"/>
              <a:gd name="connsiteX55" fmla="*/ 888756 w 1207855"/>
              <a:gd name="connsiteY55" fmla="*/ 1629427 h 2535514"/>
              <a:gd name="connsiteX56" fmla="*/ 872131 w 1207855"/>
              <a:gd name="connsiteY56" fmla="*/ 1654365 h 2535514"/>
              <a:gd name="connsiteX57" fmla="*/ 855505 w 1207855"/>
              <a:gd name="connsiteY57" fmla="*/ 1704241 h 2535514"/>
              <a:gd name="connsiteX58" fmla="*/ 847193 w 1207855"/>
              <a:gd name="connsiteY58" fmla="*/ 1729179 h 2535514"/>
              <a:gd name="connsiteX59" fmla="*/ 830567 w 1207855"/>
              <a:gd name="connsiteY59" fmla="*/ 1745805 h 2535514"/>
              <a:gd name="connsiteX60" fmla="*/ 813942 w 1207855"/>
              <a:gd name="connsiteY60" fmla="*/ 1795681 h 2535514"/>
              <a:gd name="connsiteX61" fmla="*/ 805629 w 1207855"/>
              <a:gd name="connsiteY61" fmla="*/ 1820619 h 2535514"/>
              <a:gd name="connsiteX62" fmla="*/ 789003 w 1207855"/>
              <a:gd name="connsiteY62" fmla="*/ 1887121 h 2535514"/>
              <a:gd name="connsiteX63" fmla="*/ 780691 w 1207855"/>
              <a:gd name="connsiteY63" fmla="*/ 1953623 h 2535514"/>
              <a:gd name="connsiteX64" fmla="*/ 772378 w 1207855"/>
              <a:gd name="connsiteY64" fmla="*/ 1986874 h 2535514"/>
              <a:gd name="connsiteX65" fmla="*/ 764065 w 1207855"/>
              <a:gd name="connsiteY65" fmla="*/ 2078314 h 2535514"/>
              <a:gd name="connsiteX66" fmla="*/ 747440 w 1207855"/>
              <a:gd name="connsiteY66" fmla="*/ 2128190 h 2535514"/>
              <a:gd name="connsiteX67" fmla="*/ 722502 w 1207855"/>
              <a:gd name="connsiteY67" fmla="*/ 2219630 h 2535514"/>
              <a:gd name="connsiteX68" fmla="*/ 705876 w 1207855"/>
              <a:gd name="connsiteY68" fmla="*/ 2244568 h 2535514"/>
              <a:gd name="connsiteX69" fmla="*/ 680938 w 1207855"/>
              <a:gd name="connsiteY69" fmla="*/ 2302758 h 2535514"/>
              <a:gd name="connsiteX70" fmla="*/ 647687 w 1207855"/>
              <a:gd name="connsiteY70" fmla="*/ 2369259 h 2535514"/>
              <a:gd name="connsiteX71" fmla="*/ 631062 w 1207855"/>
              <a:gd name="connsiteY71" fmla="*/ 2419136 h 2535514"/>
              <a:gd name="connsiteX72" fmla="*/ 614436 w 1207855"/>
              <a:gd name="connsiteY72" fmla="*/ 2477325 h 2535514"/>
              <a:gd name="connsiteX73" fmla="*/ 581185 w 1207855"/>
              <a:gd name="connsiteY73" fmla="*/ 2518888 h 2535514"/>
              <a:gd name="connsiteX74" fmla="*/ 547934 w 1207855"/>
              <a:gd name="connsiteY74" fmla="*/ 2527201 h 2535514"/>
              <a:gd name="connsiteX75" fmla="*/ 522996 w 1207855"/>
              <a:gd name="connsiteY75" fmla="*/ 2535514 h 2535514"/>
              <a:gd name="connsiteX76" fmla="*/ 389993 w 1207855"/>
              <a:gd name="connsiteY76" fmla="*/ 2527201 h 2535514"/>
              <a:gd name="connsiteX77" fmla="*/ 356742 w 1207855"/>
              <a:gd name="connsiteY77" fmla="*/ 2518888 h 2535514"/>
              <a:gd name="connsiteX78" fmla="*/ 331803 w 1207855"/>
              <a:gd name="connsiteY78" fmla="*/ 2502263 h 2535514"/>
              <a:gd name="connsiteX79" fmla="*/ 281927 w 1207855"/>
              <a:gd name="connsiteY79" fmla="*/ 2485638 h 2535514"/>
              <a:gd name="connsiteX80" fmla="*/ 256989 w 1207855"/>
              <a:gd name="connsiteY80" fmla="*/ 2477325 h 2535514"/>
              <a:gd name="connsiteX81" fmla="*/ 215425 w 1207855"/>
              <a:gd name="connsiteY81" fmla="*/ 2452387 h 2535514"/>
              <a:gd name="connsiteX82" fmla="*/ 173862 w 1207855"/>
              <a:gd name="connsiteY82" fmla="*/ 2427448 h 2535514"/>
              <a:gd name="connsiteX83" fmla="*/ 74109 w 1207855"/>
              <a:gd name="connsiteY83" fmla="*/ 2435761 h 2535514"/>
              <a:gd name="connsiteX84" fmla="*/ 160 w 1207855"/>
              <a:gd name="connsiteY84" fmla="*/ 2432009 h 2535514"/>
              <a:gd name="connsiteX85" fmla="*/ 36298 w 1207855"/>
              <a:gd name="connsiteY85" fmla="*/ 2419771 h 2535514"/>
              <a:gd name="connsiteX86" fmla="*/ 29197 w 1207855"/>
              <a:gd name="connsiteY86" fmla="*/ 2380920 h 2535514"/>
              <a:gd name="connsiteX87" fmla="*/ 24233 w 1207855"/>
              <a:gd name="connsiteY87" fmla="*/ 2327696 h 2535514"/>
              <a:gd name="connsiteX88" fmla="*/ 74109 w 1207855"/>
              <a:gd name="connsiteY88" fmla="*/ 2211318 h 2535514"/>
              <a:gd name="connsiteX89" fmla="*/ 32546 w 1207855"/>
              <a:gd name="connsiteY89" fmla="*/ 2219630 h 2535514"/>
              <a:gd name="connsiteX90" fmla="*/ 57483 w 1207855"/>
              <a:gd name="connsiteY90" fmla="*/ 2136503 h 2535514"/>
              <a:gd name="connsiteX91" fmla="*/ 49171 w 1207855"/>
              <a:gd name="connsiteY91" fmla="*/ 2111565 h 2535514"/>
              <a:gd name="connsiteX92" fmla="*/ 32545 w 1207855"/>
              <a:gd name="connsiteY92" fmla="*/ 2045063 h 2535514"/>
              <a:gd name="connsiteX93" fmla="*/ 40858 w 1207855"/>
              <a:gd name="connsiteY93" fmla="*/ 1795681 h 2535514"/>
              <a:gd name="connsiteX94" fmla="*/ 57483 w 1207855"/>
              <a:gd name="connsiteY94" fmla="*/ 1745805 h 2535514"/>
              <a:gd name="connsiteX95" fmla="*/ 65796 w 1207855"/>
              <a:gd name="connsiteY95" fmla="*/ 1687616 h 2535514"/>
              <a:gd name="connsiteX96" fmla="*/ 74109 w 1207855"/>
              <a:gd name="connsiteY96" fmla="*/ 1662678 h 2535514"/>
              <a:gd name="connsiteX97" fmla="*/ 90734 w 1207855"/>
              <a:gd name="connsiteY97" fmla="*/ 1571238 h 2535514"/>
              <a:gd name="connsiteX98" fmla="*/ 107360 w 1207855"/>
              <a:gd name="connsiteY98" fmla="*/ 1537987 h 2535514"/>
              <a:gd name="connsiteX0" fmla="*/ 107360 w 1207855"/>
              <a:gd name="connsiteY0" fmla="*/ 1537987 h 2535514"/>
              <a:gd name="connsiteX1" fmla="*/ 107360 w 1207855"/>
              <a:gd name="connsiteY1" fmla="*/ 1537987 h 2535514"/>
              <a:gd name="connsiteX2" fmla="*/ 182174 w 1207855"/>
              <a:gd name="connsiteY2" fmla="*/ 1471485 h 2535514"/>
              <a:gd name="connsiteX3" fmla="*/ 198800 w 1207855"/>
              <a:gd name="connsiteY3" fmla="*/ 1421608 h 2535514"/>
              <a:gd name="connsiteX4" fmla="*/ 232051 w 1207855"/>
              <a:gd name="connsiteY4" fmla="*/ 1321856 h 2535514"/>
              <a:gd name="connsiteX5" fmla="*/ 248676 w 1207855"/>
              <a:gd name="connsiteY5" fmla="*/ 1271979 h 2535514"/>
              <a:gd name="connsiteX6" fmla="*/ 265302 w 1207855"/>
              <a:gd name="connsiteY6" fmla="*/ 1255354 h 2535514"/>
              <a:gd name="connsiteX7" fmla="*/ 273614 w 1207855"/>
              <a:gd name="connsiteY7" fmla="*/ 1222103 h 2535514"/>
              <a:gd name="connsiteX8" fmla="*/ 306865 w 1207855"/>
              <a:gd name="connsiteY8" fmla="*/ 1188852 h 2535514"/>
              <a:gd name="connsiteX9" fmla="*/ 315178 w 1207855"/>
              <a:gd name="connsiteY9" fmla="*/ 1130663 h 2535514"/>
              <a:gd name="connsiteX10" fmla="*/ 323491 w 1207855"/>
              <a:gd name="connsiteY10" fmla="*/ 1105725 h 2535514"/>
              <a:gd name="connsiteX11" fmla="*/ 340116 w 1207855"/>
              <a:gd name="connsiteY11" fmla="*/ 897907 h 2535514"/>
              <a:gd name="connsiteX12" fmla="*/ 348429 w 1207855"/>
              <a:gd name="connsiteY12" fmla="*/ 872968 h 2535514"/>
              <a:gd name="connsiteX13" fmla="*/ 365054 w 1207855"/>
              <a:gd name="connsiteY13" fmla="*/ 806467 h 2535514"/>
              <a:gd name="connsiteX14" fmla="*/ 381680 w 1207855"/>
              <a:gd name="connsiteY14" fmla="*/ 756590 h 2535514"/>
              <a:gd name="connsiteX15" fmla="*/ 389993 w 1207855"/>
              <a:gd name="connsiteY15" fmla="*/ 698401 h 2535514"/>
              <a:gd name="connsiteX16" fmla="*/ 398305 w 1207855"/>
              <a:gd name="connsiteY16" fmla="*/ 673463 h 2535514"/>
              <a:gd name="connsiteX17" fmla="*/ 414931 w 1207855"/>
              <a:gd name="connsiteY17" fmla="*/ 482270 h 2535514"/>
              <a:gd name="connsiteX18" fmla="*/ 439869 w 1207855"/>
              <a:gd name="connsiteY18" fmla="*/ 340954 h 2535514"/>
              <a:gd name="connsiteX19" fmla="*/ 448182 w 1207855"/>
              <a:gd name="connsiteY19" fmla="*/ 316016 h 2535514"/>
              <a:gd name="connsiteX20" fmla="*/ 473120 w 1207855"/>
              <a:gd name="connsiteY20" fmla="*/ 282765 h 2535514"/>
              <a:gd name="connsiteX21" fmla="*/ 489745 w 1207855"/>
              <a:gd name="connsiteY21" fmla="*/ 232888 h 2535514"/>
              <a:gd name="connsiteX22" fmla="*/ 498058 w 1207855"/>
              <a:gd name="connsiteY22" fmla="*/ 207950 h 2535514"/>
              <a:gd name="connsiteX23" fmla="*/ 589498 w 1207855"/>
              <a:gd name="connsiteY23" fmla="*/ 133136 h 2535514"/>
              <a:gd name="connsiteX24" fmla="*/ 714189 w 1207855"/>
              <a:gd name="connsiteY24" fmla="*/ 99885 h 2535514"/>
              <a:gd name="connsiteX25" fmla="*/ 813941 w 1207855"/>
              <a:gd name="connsiteY25" fmla="*/ 149761 h 2535514"/>
              <a:gd name="connsiteX26" fmla="*/ 888756 w 1207855"/>
              <a:gd name="connsiteY26" fmla="*/ 16758 h 2535514"/>
              <a:gd name="connsiteX27" fmla="*/ 1154763 w 1207855"/>
              <a:gd name="connsiteY27" fmla="*/ 50009 h 2535514"/>
              <a:gd name="connsiteX28" fmla="*/ 863818 w 1207855"/>
              <a:gd name="connsiteY28" fmla="*/ 449019 h 2535514"/>
              <a:gd name="connsiteX29" fmla="*/ 847193 w 1207855"/>
              <a:gd name="connsiteY29" fmla="*/ 465645 h 2535514"/>
              <a:gd name="connsiteX30" fmla="*/ 830567 w 1207855"/>
              <a:gd name="connsiteY30" fmla="*/ 490583 h 2535514"/>
              <a:gd name="connsiteX31" fmla="*/ 797316 w 1207855"/>
              <a:gd name="connsiteY31" fmla="*/ 557085 h 2535514"/>
              <a:gd name="connsiteX32" fmla="*/ 789003 w 1207855"/>
              <a:gd name="connsiteY32" fmla="*/ 598648 h 2535514"/>
              <a:gd name="connsiteX33" fmla="*/ 772378 w 1207855"/>
              <a:gd name="connsiteY33" fmla="*/ 623587 h 2535514"/>
              <a:gd name="connsiteX34" fmla="*/ 764065 w 1207855"/>
              <a:gd name="connsiteY34" fmla="*/ 656838 h 2535514"/>
              <a:gd name="connsiteX35" fmla="*/ 772378 w 1207855"/>
              <a:gd name="connsiteY35" fmla="*/ 839718 h 2535514"/>
              <a:gd name="connsiteX36" fmla="*/ 789003 w 1207855"/>
              <a:gd name="connsiteY36" fmla="*/ 864656 h 2535514"/>
              <a:gd name="connsiteX37" fmla="*/ 797316 w 1207855"/>
              <a:gd name="connsiteY37" fmla="*/ 889594 h 2535514"/>
              <a:gd name="connsiteX38" fmla="*/ 863818 w 1207855"/>
              <a:gd name="connsiteY38" fmla="*/ 931158 h 2535514"/>
              <a:gd name="connsiteX39" fmla="*/ 1013447 w 1207855"/>
              <a:gd name="connsiteY39" fmla="*/ 839718 h 2535514"/>
              <a:gd name="connsiteX40" fmla="*/ 963570 w 1207855"/>
              <a:gd name="connsiteY40" fmla="*/ 565397 h 2535514"/>
              <a:gd name="connsiteX41" fmla="*/ 1129825 w 1207855"/>
              <a:gd name="connsiteY41" fmla="*/ 399142 h 2535514"/>
              <a:gd name="connsiteX42" fmla="*/ 1204639 w 1207855"/>
              <a:gd name="connsiteY42" fmla="*/ 623587 h 2535514"/>
              <a:gd name="connsiteX43" fmla="*/ 1030073 w 1207855"/>
              <a:gd name="connsiteY43" fmla="*/ 1072474 h 2535514"/>
              <a:gd name="connsiteX44" fmla="*/ 1013447 w 1207855"/>
              <a:gd name="connsiteY44" fmla="*/ 1122350 h 2535514"/>
              <a:gd name="connsiteX45" fmla="*/ 996822 w 1207855"/>
              <a:gd name="connsiteY45" fmla="*/ 1172227 h 2535514"/>
              <a:gd name="connsiteX46" fmla="*/ 988509 w 1207855"/>
              <a:gd name="connsiteY46" fmla="*/ 1205478 h 2535514"/>
              <a:gd name="connsiteX47" fmla="*/ 980196 w 1207855"/>
              <a:gd name="connsiteY47" fmla="*/ 1321856 h 2535514"/>
              <a:gd name="connsiteX48" fmla="*/ 971883 w 1207855"/>
              <a:gd name="connsiteY48" fmla="*/ 1355107 h 2535514"/>
              <a:gd name="connsiteX49" fmla="*/ 963571 w 1207855"/>
              <a:gd name="connsiteY49" fmla="*/ 1413296 h 2535514"/>
              <a:gd name="connsiteX50" fmla="*/ 946945 w 1207855"/>
              <a:gd name="connsiteY50" fmla="*/ 1471485 h 2535514"/>
              <a:gd name="connsiteX51" fmla="*/ 938633 w 1207855"/>
              <a:gd name="connsiteY51" fmla="*/ 1504736 h 2535514"/>
              <a:gd name="connsiteX52" fmla="*/ 922007 w 1207855"/>
              <a:gd name="connsiteY52" fmla="*/ 1529674 h 2535514"/>
              <a:gd name="connsiteX53" fmla="*/ 905382 w 1207855"/>
              <a:gd name="connsiteY53" fmla="*/ 1579550 h 2535514"/>
              <a:gd name="connsiteX54" fmla="*/ 897069 w 1207855"/>
              <a:gd name="connsiteY54" fmla="*/ 1604488 h 2535514"/>
              <a:gd name="connsiteX55" fmla="*/ 888756 w 1207855"/>
              <a:gd name="connsiteY55" fmla="*/ 1629427 h 2535514"/>
              <a:gd name="connsiteX56" fmla="*/ 872131 w 1207855"/>
              <a:gd name="connsiteY56" fmla="*/ 1654365 h 2535514"/>
              <a:gd name="connsiteX57" fmla="*/ 855505 w 1207855"/>
              <a:gd name="connsiteY57" fmla="*/ 1704241 h 2535514"/>
              <a:gd name="connsiteX58" fmla="*/ 847193 w 1207855"/>
              <a:gd name="connsiteY58" fmla="*/ 1729179 h 2535514"/>
              <a:gd name="connsiteX59" fmla="*/ 830567 w 1207855"/>
              <a:gd name="connsiteY59" fmla="*/ 1745805 h 2535514"/>
              <a:gd name="connsiteX60" fmla="*/ 813942 w 1207855"/>
              <a:gd name="connsiteY60" fmla="*/ 1795681 h 2535514"/>
              <a:gd name="connsiteX61" fmla="*/ 805629 w 1207855"/>
              <a:gd name="connsiteY61" fmla="*/ 1820619 h 2535514"/>
              <a:gd name="connsiteX62" fmla="*/ 789003 w 1207855"/>
              <a:gd name="connsiteY62" fmla="*/ 1887121 h 2535514"/>
              <a:gd name="connsiteX63" fmla="*/ 780691 w 1207855"/>
              <a:gd name="connsiteY63" fmla="*/ 1953623 h 2535514"/>
              <a:gd name="connsiteX64" fmla="*/ 772378 w 1207855"/>
              <a:gd name="connsiteY64" fmla="*/ 1986874 h 2535514"/>
              <a:gd name="connsiteX65" fmla="*/ 764065 w 1207855"/>
              <a:gd name="connsiteY65" fmla="*/ 2078314 h 2535514"/>
              <a:gd name="connsiteX66" fmla="*/ 747440 w 1207855"/>
              <a:gd name="connsiteY66" fmla="*/ 2128190 h 2535514"/>
              <a:gd name="connsiteX67" fmla="*/ 722502 w 1207855"/>
              <a:gd name="connsiteY67" fmla="*/ 2219630 h 2535514"/>
              <a:gd name="connsiteX68" fmla="*/ 705876 w 1207855"/>
              <a:gd name="connsiteY68" fmla="*/ 2244568 h 2535514"/>
              <a:gd name="connsiteX69" fmla="*/ 680938 w 1207855"/>
              <a:gd name="connsiteY69" fmla="*/ 2302758 h 2535514"/>
              <a:gd name="connsiteX70" fmla="*/ 647687 w 1207855"/>
              <a:gd name="connsiteY70" fmla="*/ 2369259 h 2535514"/>
              <a:gd name="connsiteX71" fmla="*/ 631062 w 1207855"/>
              <a:gd name="connsiteY71" fmla="*/ 2419136 h 2535514"/>
              <a:gd name="connsiteX72" fmla="*/ 614436 w 1207855"/>
              <a:gd name="connsiteY72" fmla="*/ 2477325 h 2535514"/>
              <a:gd name="connsiteX73" fmla="*/ 581185 w 1207855"/>
              <a:gd name="connsiteY73" fmla="*/ 2518888 h 2535514"/>
              <a:gd name="connsiteX74" fmla="*/ 547934 w 1207855"/>
              <a:gd name="connsiteY74" fmla="*/ 2527201 h 2535514"/>
              <a:gd name="connsiteX75" fmla="*/ 522996 w 1207855"/>
              <a:gd name="connsiteY75" fmla="*/ 2535514 h 2535514"/>
              <a:gd name="connsiteX76" fmla="*/ 389993 w 1207855"/>
              <a:gd name="connsiteY76" fmla="*/ 2527201 h 2535514"/>
              <a:gd name="connsiteX77" fmla="*/ 356742 w 1207855"/>
              <a:gd name="connsiteY77" fmla="*/ 2518888 h 2535514"/>
              <a:gd name="connsiteX78" fmla="*/ 331803 w 1207855"/>
              <a:gd name="connsiteY78" fmla="*/ 2502263 h 2535514"/>
              <a:gd name="connsiteX79" fmla="*/ 281927 w 1207855"/>
              <a:gd name="connsiteY79" fmla="*/ 2485638 h 2535514"/>
              <a:gd name="connsiteX80" fmla="*/ 256989 w 1207855"/>
              <a:gd name="connsiteY80" fmla="*/ 2477325 h 2535514"/>
              <a:gd name="connsiteX81" fmla="*/ 215425 w 1207855"/>
              <a:gd name="connsiteY81" fmla="*/ 2452387 h 2535514"/>
              <a:gd name="connsiteX82" fmla="*/ 173862 w 1207855"/>
              <a:gd name="connsiteY82" fmla="*/ 2427448 h 2535514"/>
              <a:gd name="connsiteX83" fmla="*/ 137609 w 1207855"/>
              <a:gd name="connsiteY83" fmla="*/ 2473861 h 2535514"/>
              <a:gd name="connsiteX84" fmla="*/ 160 w 1207855"/>
              <a:gd name="connsiteY84" fmla="*/ 2432009 h 2535514"/>
              <a:gd name="connsiteX85" fmla="*/ 36298 w 1207855"/>
              <a:gd name="connsiteY85" fmla="*/ 2419771 h 2535514"/>
              <a:gd name="connsiteX86" fmla="*/ 29197 w 1207855"/>
              <a:gd name="connsiteY86" fmla="*/ 2380920 h 2535514"/>
              <a:gd name="connsiteX87" fmla="*/ 24233 w 1207855"/>
              <a:gd name="connsiteY87" fmla="*/ 2327696 h 2535514"/>
              <a:gd name="connsiteX88" fmla="*/ 74109 w 1207855"/>
              <a:gd name="connsiteY88" fmla="*/ 2211318 h 2535514"/>
              <a:gd name="connsiteX89" fmla="*/ 32546 w 1207855"/>
              <a:gd name="connsiteY89" fmla="*/ 2219630 h 2535514"/>
              <a:gd name="connsiteX90" fmla="*/ 57483 w 1207855"/>
              <a:gd name="connsiteY90" fmla="*/ 2136503 h 2535514"/>
              <a:gd name="connsiteX91" fmla="*/ 49171 w 1207855"/>
              <a:gd name="connsiteY91" fmla="*/ 2111565 h 2535514"/>
              <a:gd name="connsiteX92" fmla="*/ 32545 w 1207855"/>
              <a:gd name="connsiteY92" fmla="*/ 2045063 h 2535514"/>
              <a:gd name="connsiteX93" fmla="*/ 40858 w 1207855"/>
              <a:gd name="connsiteY93" fmla="*/ 1795681 h 2535514"/>
              <a:gd name="connsiteX94" fmla="*/ 57483 w 1207855"/>
              <a:gd name="connsiteY94" fmla="*/ 1745805 h 2535514"/>
              <a:gd name="connsiteX95" fmla="*/ 65796 w 1207855"/>
              <a:gd name="connsiteY95" fmla="*/ 1687616 h 2535514"/>
              <a:gd name="connsiteX96" fmla="*/ 74109 w 1207855"/>
              <a:gd name="connsiteY96" fmla="*/ 1662678 h 2535514"/>
              <a:gd name="connsiteX97" fmla="*/ 90734 w 1207855"/>
              <a:gd name="connsiteY97" fmla="*/ 1571238 h 2535514"/>
              <a:gd name="connsiteX98" fmla="*/ 107360 w 1207855"/>
              <a:gd name="connsiteY98" fmla="*/ 1537987 h 2535514"/>
              <a:gd name="connsiteX0" fmla="*/ 107360 w 1207855"/>
              <a:gd name="connsiteY0" fmla="*/ 1537987 h 2535514"/>
              <a:gd name="connsiteX1" fmla="*/ 107360 w 1207855"/>
              <a:gd name="connsiteY1" fmla="*/ 1537987 h 2535514"/>
              <a:gd name="connsiteX2" fmla="*/ 182174 w 1207855"/>
              <a:gd name="connsiteY2" fmla="*/ 1471485 h 2535514"/>
              <a:gd name="connsiteX3" fmla="*/ 198800 w 1207855"/>
              <a:gd name="connsiteY3" fmla="*/ 1421608 h 2535514"/>
              <a:gd name="connsiteX4" fmla="*/ 232051 w 1207855"/>
              <a:gd name="connsiteY4" fmla="*/ 1321856 h 2535514"/>
              <a:gd name="connsiteX5" fmla="*/ 248676 w 1207855"/>
              <a:gd name="connsiteY5" fmla="*/ 1271979 h 2535514"/>
              <a:gd name="connsiteX6" fmla="*/ 265302 w 1207855"/>
              <a:gd name="connsiteY6" fmla="*/ 1255354 h 2535514"/>
              <a:gd name="connsiteX7" fmla="*/ 273614 w 1207855"/>
              <a:gd name="connsiteY7" fmla="*/ 1222103 h 2535514"/>
              <a:gd name="connsiteX8" fmla="*/ 306865 w 1207855"/>
              <a:gd name="connsiteY8" fmla="*/ 1188852 h 2535514"/>
              <a:gd name="connsiteX9" fmla="*/ 315178 w 1207855"/>
              <a:gd name="connsiteY9" fmla="*/ 1130663 h 2535514"/>
              <a:gd name="connsiteX10" fmla="*/ 323491 w 1207855"/>
              <a:gd name="connsiteY10" fmla="*/ 1105725 h 2535514"/>
              <a:gd name="connsiteX11" fmla="*/ 340116 w 1207855"/>
              <a:gd name="connsiteY11" fmla="*/ 897907 h 2535514"/>
              <a:gd name="connsiteX12" fmla="*/ 348429 w 1207855"/>
              <a:gd name="connsiteY12" fmla="*/ 872968 h 2535514"/>
              <a:gd name="connsiteX13" fmla="*/ 365054 w 1207855"/>
              <a:gd name="connsiteY13" fmla="*/ 806467 h 2535514"/>
              <a:gd name="connsiteX14" fmla="*/ 381680 w 1207855"/>
              <a:gd name="connsiteY14" fmla="*/ 756590 h 2535514"/>
              <a:gd name="connsiteX15" fmla="*/ 389993 w 1207855"/>
              <a:gd name="connsiteY15" fmla="*/ 698401 h 2535514"/>
              <a:gd name="connsiteX16" fmla="*/ 398305 w 1207855"/>
              <a:gd name="connsiteY16" fmla="*/ 673463 h 2535514"/>
              <a:gd name="connsiteX17" fmla="*/ 414931 w 1207855"/>
              <a:gd name="connsiteY17" fmla="*/ 482270 h 2535514"/>
              <a:gd name="connsiteX18" fmla="*/ 439869 w 1207855"/>
              <a:gd name="connsiteY18" fmla="*/ 340954 h 2535514"/>
              <a:gd name="connsiteX19" fmla="*/ 448182 w 1207855"/>
              <a:gd name="connsiteY19" fmla="*/ 316016 h 2535514"/>
              <a:gd name="connsiteX20" fmla="*/ 473120 w 1207855"/>
              <a:gd name="connsiteY20" fmla="*/ 282765 h 2535514"/>
              <a:gd name="connsiteX21" fmla="*/ 489745 w 1207855"/>
              <a:gd name="connsiteY21" fmla="*/ 232888 h 2535514"/>
              <a:gd name="connsiteX22" fmla="*/ 498058 w 1207855"/>
              <a:gd name="connsiteY22" fmla="*/ 207950 h 2535514"/>
              <a:gd name="connsiteX23" fmla="*/ 589498 w 1207855"/>
              <a:gd name="connsiteY23" fmla="*/ 133136 h 2535514"/>
              <a:gd name="connsiteX24" fmla="*/ 714189 w 1207855"/>
              <a:gd name="connsiteY24" fmla="*/ 99885 h 2535514"/>
              <a:gd name="connsiteX25" fmla="*/ 813941 w 1207855"/>
              <a:gd name="connsiteY25" fmla="*/ 149761 h 2535514"/>
              <a:gd name="connsiteX26" fmla="*/ 888756 w 1207855"/>
              <a:gd name="connsiteY26" fmla="*/ 16758 h 2535514"/>
              <a:gd name="connsiteX27" fmla="*/ 1154763 w 1207855"/>
              <a:gd name="connsiteY27" fmla="*/ 50009 h 2535514"/>
              <a:gd name="connsiteX28" fmla="*/ 863818 w 1207855"/>
              <a:gd name="connsiteY28" fmla="*/ 449019 h 2535514"/>
              <a:gd name="connsiteX29" fmla="*/ 847193 w 1207855"/>
              <a:gd name="connsiteY29" fmla="*/ 465645 h 2535514"/>
              <a:gd name="connsiteX30" fmla="*/ 830567 w 1207855"/>
              <a:gd name="connsiteY30" fmla="*/ 490583 h 2535514"/>
              <a:gd name="connsiteX31" fmla="*/ 797316 w 1207855"/>
              <a:gd name="connsiteY31" fmla="*/ 557085 h 2535514"/>
              <a:gd name="connsiteX32" fmla="*/ 789003 w 1207855"/>
              <a:gd name="connsiteY32" fmla="*/ 598648 h 2535514"/>
              <a:gd name="connsiteX33" fmla="*/ 772378 w 1207855"/>
              <a:gd name="connsiteY33" fmla="*/ 623587 h 2535514"/>
              <a:gd name="connsiteX34" fmla="*/ 764065 w 1207855"/>
              <a:gd name="connsiteY34" fmla="*/ 656838 h 2535514"/>
              <a:gd name="connsiteX35" fmla="*/ 772378 w 1207855"/>
              <a:gd name="connsiteY35" fmla="*/ 839718 h 2535514"/>
              <a:gd name="connsiteX36" fmla="*/ 789003 w 1207855"/>
              <a:gd name="connsiteY36" fmla="*/ 864656 h 2535514"/>
              <a:gd name="connsiteX37" fmla="*/ 797316 w 1207855"/>
              <a:gd name="connsiteY37" fmla="*/ 889594 h 2535514"/>
              <a:gd name="connsiteX38" fmla="*/ 863818 w 1207855"/>
              <a:gd name="connsiteY38" fmla="*/ 931158 h 2535514"/>
              <a:gd name="connsiteX39" fmla="*/ 1013447 w 1207855"/>
              <a:gd name="connsiteY39" fmla="*/ 839718 h 2535514"/>
              <a:gd name="connsiteX40" fmla="*/ 963570 w 1207855"/>
              <a:gd name="connsiteY40" fmla="*/ 565397 h 2535514"/>
              <a:gd name="connsiteX41" fmla="*/ 1129825 w 1207855"/>
              <a:gd name="connsiteY41" fmla="*/ 399142 h 2535514"/>
              <a:gd name="connsiteX42" fmla="*/ 1204639 w 1207855"/>
              <a:gd name="connsiteY42" fmla="*/ 623587 h 2535514"/>
              <a:gd name="connsiteX43" fmla="*/ 1030073 w 1207855"/>
              <a:gd name="connsiteY43" fmla="*/ 1072474 h 2535514"/>
              <a:gd name="connsiteX44" fmla="*/ 1013447 w 1207855"/>
              <a:gd name="connsiteY44" fmla="*/ 1122350 h 2535514"/>
              <a:gd name="connsiteX45" fmla="*/ 996822 w 1207855"/>
              <a:gd name="connsiteY45" fmla="*/ 1172227 h 2535514"/>
              <a:gd name="connsiteX46" fmla="*/ 988509 w 1207855"/>
              <a:gd name="connsiteY46" fmla="*/ 1205478 h 2535514"/>
              <a:gd name="connsiteX47" fmla="*/ 980196 w 1207855"/>
              <a:gd name="connsiteY47" fmla="*/ 1321856 h 2535514"/>
              <a:gd name="connsiteX48" fmla="*/ 971883 w 1207855"/>
              <a:gd name="connsiteY48" fmla="*/ 1355107 h 2535514"/>
              <a:gd name="connsiteX49" fmla="*/ 963571 w 1207855"/>
              <a:gd name="connsiteY49" fmla="*/ 1413296 h 2535514"/>
              <a:gd name="connsiteX50" fmla="*/ 946945 w 1207855"/>
              <a:gd name="connsiteY50" fmla="*/ 1471485 h 2535514"/>
              <a:gd name="connsiteX51" fmla="*/ 938633 w 1207855"/>
              <a:gd name="connsiteY51" fmla="*/ 1504736 h 2535514"/>
              <a:gd name="connsiteX52" fmla="*/ 922007 w 1207855"/>
              <a:gd name="connsiteY52" fmla="*/ 1529674 h 2535514"/>
              <a:gd name="connsiteX53" fmla="*/ 905382 w 1207855"/>
              <a:gd name="connsiteY53" fmla="*/ 1579550 h 2535514"/>
              <a:gd name="connsiteX54" fmla="*/ 897069 w 1207855"/>
              <a:gd name="connsiteY54" fmla="*/ 1604488 h 2535514"/>
              <a:gd name="connsiteX55" fmla="*/ 888756 w 1207855"/>
              <a:gd name="connsiteY55" fmla="*/ 1629427 h 2535514"/>
              <a:gd name="connsiteX56" fmla="*/ 872131 w 1207855"/>
              <a:gd name="connsiteY56" fmla="*/ 1654365 h 2535514"/>
              <a:gd name="connsiteX57" fmla="*/ 855505 w 1207855"/>
              <a:gd name="connsiteY57" fmla="*/ 1704241 h 2535514"/>
              <a:gd name="connsiteX58" fmla="*/ 847193 w 1207855"/>
              <a:gd name="connsiteY58" fmla="*/ 1729179 h 2535514"/>
              <a:gd name="connsiteX59" fmla="*/ 830567 w 1207855"/>
              <a:gd name="connsiteY59" fmla="*/ 1745805 h 2535514"/>
              <a:gd name="connsiteX60" fmla="*/ 813942 w 1207855"/>
              <a:gd name="connsiteY60" fmla="*/ 1795681 h 2535514"/>
              <a:gd name="connsiteX61" fmla="*/ 805629 w 1207855"/>
              <a:gd name="connsiteY61" fmla="*/ 1820619 h 2535514"/>
              <a:gd name="connsiteX62" fmla="*/ 789003 w 1207855"/>
              <a:gd name="connsiteY62" fmla="*/ 1887121 h 2535514"/>
              <a:gd name="connsiteX63" fmla="*/ 780691 w 1207855"/>
              <a:gd name="connsiteY63" fmla="*/ 1953623 h 2535514"/>
              <a:gd name="connsiteX64" fmla="*/ 772378 w 1207855"/>
              <a:gd name="connsiteY64" fmla="*/ 1986874 h 2535514"/>
              <a:gd name="connsiteX65" fmla="*/ 764065 w 1207855"/>
              <a:gd name="connsiteY65" fmla="*/ 2078314 h 2535514"/>
              <a:gd name="connsiteX66" fmla="*/ 747440 w 1207855"/>
              <a:gd name="connsiteY66" fmla="*/ 2128190 h 2535514"/>
              <a:gd name="connsiteX67" fmla="*/ 722502 w 1207855"/>
              <a:gd name="connsiteY67" fmla="*/ 2219630 h 2535514"/>
              <a:gd name="connsiteX68" fmla="*/ 705876 w 1207855"/>
              <a:gd name="connsiteY68" fmla="*/ 2244568 h 2535514"/>
              <a:gd name="connsiteX69" fmla="*/ 680938 w 1207855"/>
              <a:gd name="connsiteY69" fmla="*/ 2302758 h 2535514"/>
              <a:gd name="connsiteX70" fmla="*/ 647687 w 1207855"/>
              <a:gd name="connsiteY70" fmla="*/ 2369259 h 2535514"/>
              <a:gd name="connsiteX71" fmla="*/ 631062 w 1207855"/>
              <a:gd name="connsiteY71" fmla="*/ 2419136 h 2535514"/>
              <a:gd name="connsiteX72" fmla="*/ 614436 w 1207855"/>
              <a:gd name="connsiteY72" fmla="*/ 2477325 h 2535514"/>
              <a:gd name="connsiteX73" fmla="*/ 581185 w 1207855"/>
              <a:gd name="connsiteY73" fmla="*/ 2518888 h 2535514"/>
              <a:gd name="connsiteX74" fmla="*/ 547934 w 1207855"/>
              <a:gd name="connsiteY74" fmla="*/ 2527201 h 2535514"/>
              <a:gd name="connsiteX75" fmla="*/ 522996 w 1207855"/>
              <a:gd name="connsiteY75" fmla="*/ 2535514 h 2535514"/>
              <a:gd name="connsiteX76" fmla="*/ 389993 w 1207855"/>
              <a:gd name="connsiteY76" fmla="*/ 2527201 h 2535514"/>
              <a:gd name="connsiteX77" fmla="*/ 356742 w 1207855"/>
              <a:gd name="connsiteY77" fmla="*/ 2518888 h 2535514"/>
              <a:gd name="connsiteX78" fmla="*/ 331803 w 1207855"/>
              <a:gd name="connsiteY78" fmla="*/ 2502263 h 2535514"/>
              <a:gd name="connsiteX79" fmla="*/ 281927 w 1207855"/>
              <a:gd name="connsiteY79" fmla="*/ 2485638 h 2535514"/>
              <a:gd name="connsiteX80" fmla="*/ 256989 w 1207855"/>
              <a:gd name="connsiteY80" fmla="*/ 2477325 h 2535514"/>
              <a:gd name="connsiteX81" fmla="*/ 215425 w 1207855"/>
              <a:gd name="connsiteY81" fmla="*/ 2452387 h 2535514"/>
              <a:gd name="connsiteX82" fmla="*/ 215137 w 1207855"/>
              <a:gd name="connsiteY82" fmla="*/ 2516348 h 2535514"/>
              <a:gd name="connsiteX83" fmla="*/ 137609 w 1207855"/>
              <a:gd name="connsiteY83" fmla="*/ 2473861 h 2535514"/>
              <a:gd name="connsiteX84" fmla="*/ 160 w 1207855"/>
              <a:gd name="connsiteY84" fmla="*/ 2432009 h 2535514"/>
              <a:gd name="connsiteX85" fmla="*/ 36298 w 1207855"/>
              <a:gd name="connsiteY85" fmla="*/ 2419771 h 2535514"/>
              <a:gd name="connsiteX86" fmla="*/ 29197 w 1207855"/>
              <a:gd name="connsiteY86" fmla="*/ 2380920 h 2535514"/>
              <a:gd name="connsiteX87" fmla="*/ 24233 w 1207855"/>
              <a:gd name="connsiteY87" fmla="*/ 2327696 h 2535514"/>
              <a:gd name="connsiteX88" fmla="*/ 74109 w 1207855"/>
              <a:gd name="connsiteY88" fmla="*/ 2211318 h 2535514"/>
              <a:gd name="connsiteX89" fmla="*/ 32546 w 1207855"/>
              <a:gd name="connsiteY89" fmla="*/ 2219630 h 2535514"/>
              <a:gd name="connsiteX90" fmla="*/ 57483 w 1207855"/>
              <a:gd name="connsiteY90" fmla="*/ 2136503 h 2535514"/>
              <a:gd name="connsiteX91" fmla="*/ 49171 w 1207855"/>
              <a:gd name="connsiteY91" fmla="*/ 2111565 h 2535514"/>
              <a:gd name="connsiteX92" fmla="*/ 32545 w 1207855"/>
              <a:gd name="connsiteY92" fmla="*/ 2045063 h 2535514"/>
              <a:gd name="connsiteX93" fmla="*/ 40858 w 1207855"/>
              <a:gd name="connsiteY93" fmla="*/ 1795681 h 2535514"/>
              <a:gd name="connsiteX94" fmla="*/ 57483 w 1207855"/>
              <a:gd name="connsiteY94" fmla="*/ 1745805 h 2535514"/>
              <a:gd name="connsiteX95" fmla="*/ 65796 w 1207855"/>
              <a:gd name="connsiteY95" fmla="*/ 1687616 h 2535514"/>
              <a:gd name="connsiteX96" fmla="*/ 74109 w 1207855"/>
              <a:gd name="connsiteY96" fmla="*/ 1662678 h 2535514"/>
              <a:gd name="connsiteX97" fmla="*/ 90734 w 1207855"/>
              <a:gd name="connsiteY97" fmla="*/ 1571238 h 2535514"/>
              <a:gd name="connsiteX98" fmla="*/ 107360 w 1207855"/>
              <a:gd name="connsiteY98" fmla="*/ 1537987 h 2535514"/>
              <a:gd name="connsiteX0" fmla="*/ 107360 w 1207855"/>
              <a:gd name="connsiteY0" fmla="*/ 1537987 h 2540777"/>
              <a:gd name="connsiteX1" fmla="*/ 107360 w 1207855"/>
              <a:gd name="connsiteY1" fmla="*/ 1537987 h 2540777"/>
              <a:gd name="connsiteX2" fmla="*/ 182174 w 1207855"/>
              <a:gd name="connsiteY2" fmla="*/ 1471485 h 2540777"/>
              <a:gd name="connsiteX3" fmla="*/ 198800 w 1207855"/>
              <a:gd name="connsiteY3" fmla="*/ 1421608 h 2540777"/>
              <a:gd name="connsiteX4" fmla="*/ 232051 w 1207855"/>
              <a:gd name="connsiteY4" fmla="*/ 1321856 h 2540777"/>
              <a:gd name="connsiteX5" fmla="*/ 248676 w 1207855"/>
              <a:gd name="connsiteY5" fmla="*/ 1271979 h 2540777"/>
              <a:gd name="connsiteX6" fmla="*/ 265302 w 1207855"/>
              <a:gd name="connsiteY6" fmla="*/ 1255354 h 2540777"/>
              <a:gd name="connsiteX7" fmla="*/ 273614 w 1207855"/>
              <a:gd name="connsiteY7" fmla="*/ 1222103 h 2540777"/>
              <a:gd name="connsiteX8" fmla="*/ 306865 w 1207855"/>
              <a:gd name="connsiteY8" fmla="*/ 1188852 h 2540777"/>
              <a:gd name="connsiteX9" fmla="*/ 315178 w 1207855"/>
              <a:gd name="connsiteY9" fmla="*/ 1130663 h 2540777"/>
              <a:gd name="connsiteX10" fmla="*/ 323491 w 1207855"/>
              <a:gd name="connsiteY10" fmla="*/ 1105725 h 2540777"/>
              <a:gd name="connsiteX11" fmla="*/ 340116 w 1207855"/>
              <a:gd name="connsiteY11" fmla="*/ 897907 h 2540777"/>
              <a:gd name="connsiteX12" fmla="*/ 348429 w 1207855"/>
              <a:gd name="connsiteY12" fmla="*/ 872968 h 2540777"/>
              <a:gd name="connsiteX13" fmla="*/ 365054 w 1207855"/>
              <a:gd name="connsiteY13" fmla="*/ 806467 h 2540777"/>
              <a:gd name="connsiteX14" fmla="*/ 381680 w 1207855"/>
              <a:gd name="connsiteY14" fmla="*/ 756590 h 2540777"/>
              <a:gd name="connsiteX15" fmla="*/ 389993 w 1207855"/>
              <a:gd name="connsiteY15" fmla="*/ 698401 h 2540777"/>
              <a:gd name="connsiteX16" fmla="*/ 398305 w 1207855"/>
              <a:gd name="connsiteY16" fmla="*/ 673463 h 2540777"/>
              <a:gd name="connsiteX17" fmla="*/ 414931 w 1207855"/>
              <a:gd name="connsiteY17" fmla="*/ 482270 h 2540777"/>
              <a:gd name="connsiteX18" fmla="*/ 439869 w 1207855"/>
              <a:gd name="connsiteY18" fmla="*/ 340954 h 2540777"/>
              <a:gd name="connsiteX19" fmla="*/ 448182 w 1207855"/>
              <a:gd name="connsiteY19" fmla="*/ 316016 h 2540777"/>
              <a:gd name="connsiteX20" fmla="*/ 473120 w 1207855"/>
              <a:gd name="connsiteY20" fmla="*/ 282765 h 2540777"/>
              <a:gd name="connsiteX21" fmla="*/ 489745 w 1207855"/>
              <a:gd name="connsiteY21" fmla="*/ 232888 h 2540777"/>
              <a:gd name="connsiteX22" fmla="*/ 498058 w 1207855"/>
              <a:gd name="connsiteY22" fmla="*/ 207950 h 2540777"/>
              <a:gd name="connsiteX23" fmla="*/ 589498 w 1207855"/>
              <a:gd name="connsiteY23" fmla="*/ 133136 h 2540777"/>
              <a:gd name="connsiteX24" fmla="*/ 714189 w 1207855"/>
              <a:gd name="connsiteY24" fmla="*/ 99885 h 2540777"/>
              <a:gd name="connsiteX25" fmla="*/ 813941 w 1207855"/>
              <a:gd name="connsiteY25" fmla="*/ 149761 h 2540777"/>
              <a:gd name="connsiteX26" fmla="*/ 888756 w 1207855"/>
              <a:gd name="connsiteY26" fmla="*/ 16758 h 2540777"/>
              <a:gd name="connsiteX27" fmla="*/ 1154763 w 1207855"/>
              <a:gd name="connsiteY27" fmla="*/ 50009 h 2540777"/>
              <a:gd name="connsiteX28" fmla="*/ 863818 w 1207855"/>
              <a:gd name="connsiteY28" fmla="*/ 449019 h 2540777"/>
              <a:gd name="connsiteX29" fmla="*/ 847193 w 1207855"/>
              <a:gd name="connsiteY29" fmla="*/ 465645 h 2540777"/>
              <a:gd name="connsiteX30" fmla="*/ 830567 w 1207855"/>
              <a:gd name="connsiteY30" fmla="*/ 490583 h 2540777"/>
              <a:gd name="connsiteX31" fmla="*/ 797316 w 1207855"/>
              <a:gd name="connsiteY31" fmla="*/ 557085 h 2540777"/>
              <a:gd name="connsiteX32" fmla="*/ 789003 w 1207855"/>
              <a:gd name="connsiteY32" fmla="*/ 598648 h 2540777"/>
              <a:gd name="connsiteX33" fmla="*/ 772378 w 1207855"/>
              <a:gd name="connsiteY33" fmla="*/ 623587 h 2540777"/>
              <a:gd name="connsiteX34" fmla="*/ 764065 w 1207855"/>
              <a:gd name="connsiteY34" fmla="*/ 656838 h 2540777"/>
              <a:gd name="connsiteX35" fmla="*/ 772378 w 1207855"/>
              <a:gd name="connsiteY35" fmla="*/ 839718 h 2540777"/>
              <a:gd name="connsiteX36" fmla="*/ 789003 w 1207855"/>
              <a:gd name="connsiteY36" fmla="*/ 864656 h 2540777"/>
              <a:gd name="connsiteX37" fmla="*/ 797316 w 1207855"/>
              <a:gd name="connsiteY37" fmla="*/ 889594 h 2540777"/>
              <a:gd name="connsiteX38" fmla="*/ 863818 w 1207855"/>
              <a:gd name="connsiteY38" fmla="*/ 931158 h 2540777"/>
              <a:gd name="connsiteX39" fmla="*/ 1013447 w 1207855"/>
              <a:gd name="connsiteY39" fmla="*/ 839718 h 2540777"/>
              <a:gd name="connsiteX40" fmla="*/ 963570 w 1207855"/>
              <a:gd name="connsiteY40" fmla="*/ 565397 h 2540777"/>
              <a:gd name="connsiteX41" fmla="*/ 1129825 w 1207855"/>
              <a:gd name="connsiteY41" fmla="*/ 399142 h 2540777"/>
              <a:gd name="connsiteX42" fmla="*/ 1204639 w 1207855"/>
              <a:gd name="connsiteY42" fmla="*/ 623587 h 2540777"/>
              <a:gd name="connsiteX43" fmla="*/ 1030073 w 1207855"/>
              <a:gd name="connsiteY43" fmla="*/ 1072474 h 2540777"/>
              <a:gd name="connsiteX44" fmla="*/ 1013447 w 1207855"/>
              <a:gd name="connsiteY44" fmla="*/ 1122350 h 2540777"/>
              <a:gd name="connsiteX45" fmla="*/ 996822 w 1207855"/>
              <a:gd name="connsiteY45" fmla="*/ 1172227 h 2540777"/>
              <a:gd name="connsiteX46" fmla="*/ 988509 w 1207855"/>
              <a:gd name="connsiteY46" fmla="*/ 1205478 h 2540777"/>
              <a:gd name="connsiteX47" fmla="*/ 980196 w 1207855"/>
              <a:gd name="connsiteY47" fmla="*/ 1321856 h 2540777"/>
              <a:gd name="connsiteX48" fmla="*/ 971883 w 1207855"/>
              <a:gd name="connsiteY48" fmla="*/ 1355107 h 2540777"/>
              <a:gd name="connsiteX49" fmla="*/ 963571 w 1207855"/>
              <a:gd name="connsiteY49" fmla="*/ 1413296 h 2540777"/>
              <a:gd name="connsiteX50" fmla="*/ 946945 w 1207855"/>
              <a:gd name="connsiteY50" fmla="*/ 1471485 h 2540777"/>
              <a:gd name="connsiteX51" fmla="*/ 938633 w 1207855"/>
              <a:gd name="connsiteY51" fmla="*/ 1504736 h 2540777"/>
              <a:gd name="connsiteX52" fmla="*/ 922007 w 1207855"/>
              <a:gd name="connsiteY52" fmla="*/ 1529674 h 2540777"/>
              <a:gd name="connsiteX53" fmla="*/ 905382 w 1207855"/>
              <a:gd name="connsiteY53" fmla="*/ 1579550 h 2540777"/>
              <a:gd name="connsiteX54" fmla="*/ 897069 w 1207855"/>
              <a:gd name="connsiteY54" fmla="*/ 1604488 h 2540777"/>
              <a:gd name="connsiteX55" fmla="*/ 888756 w 1207855"/>
              <a:gd name="connsiteY55" fmla="*/ 1629427 h 2540777"/>
              <a:gd name="connsiteX56" fmla="*/ 872131 w 1207855"/>
              <a:gd name="connsiteY56" fmla="*/ 1654365 h 2540777"/>
              <a:gd name="connsiteX57" fmla="*/ 855505 w 1207855"/>
              <a:gd name="connsiteY57" fmla="*/ 1704241 h 2540777"/>
              <a:gd name="connsiteX58" fmla="*/ 847193 w 1207855"/>
              <a:gd name="connsiteY58" fmla="*/ 1729179 h 2540777"/>
              <a:gd name="connsiteX59" fmla="*/ 830567 w 1207855"/>
              <a:gd name="connsiteY59" fmla="*/ 1745805 h 2540777"/>
              <a:gd name="connsiteX60" fmla="*/ 813942 w 1207855"/>
              <a:gd name="connsiteY60" fmla="*/ 1795681 h 2540777"/>
              <a:gd name="connsiteX61" fmla="*/ 805629 w 1207855"/>
              <a:gd name="connsiteY61" fmla="*/ 1820619 h 2540777"/>
              <a:gd name="connsiteX62" fmla="*/ 789003 w 1207855"/>
              <a:gd name="connsiteY62" fmla="*/ 1887121 h 2540777"/>
              <a:gd name="connsiteX63" fmla="*/ 780691 w 1207855"/>
              <a:gd name="connsiteY63" fmla="*/ 1953623 h 2540777"/>
              <a:gd name="connsiteX64" fmla="*/ 772378 w 1207855"/>
              <a:gd name="connsiteY64" fmla="*/ 1986874 h 2540777"/>
              <a:gd name="connsiteX65" fmla="*/ 764065 w 1207855"/>
              <a:gd name="connsiteY65" fmla="*/ 2078314 h 2540777"/>
              <a:gd name="connsiteX66" fmla="*/ 747440 w 1207855"/>
              <a:gd name="connsiteY66" fmla="*/ 2128190 h 2540777"/>
              <a:gd name="connsiteX67" fmla="*/ 722502 w 1207855"/>
              <a:gd name="connsiteY67" fmla="*/ 2219630 h 2540777"/>
              <a:gd name="connsiteX68" fmla="*/ 705876 w 1207855"/>
              <a:gd name="connsiteY68" fmla="*/ 2244568 h 2540777"/>
              <a:gd name="connsiteX69" fmla="*/ 680938 w 1207855"/>
              <a:gd name="connsiteY69" fmla="*/ 2302758 h 2540777"/>
              <a:gd name="connsiteX70" fmla="*/ 647687 w 1207855"/>
              <a:gd name="connsiteY70" fmla="*/ 2369259 h 2540777"/>
              <a:gd name="connsiteX71" fmla="*/ 631062 w 1207855"/>
              <a:gd name="connsiteY71" fmla="*/ 2419136 h 2540777"/>
              <a:gd name="connsiteX72" fmla="*/ 614436 w 1207855"/>
              <a:gd name="connsiteY72" fmla="*/ 2477325 h 2540777"/>
              <a:gd name="connsiteX73" fmla="*/ 581185 w 1207855"/>
              <a:gd name="connsiteY73" fmla="*/ 2518888 h 2540777"/>
              <a:gd name="connsiteX74" fmla="*/ 547934 w 1207855"/>
              <a:gd name="connsiteY74" fmla="*/ 2527201 h 2540777"/>
              <a:gd name="connsiteX75" fmla="*/ 522996 w 1207855"/>
              <a:gd name="connsiteY75" fmla="*/ 2535514 h 2540777"/>
              <a:gd name="connsiteX76" fmla="*/ 389993 w 1207855"/>
              <a:gd name="connsiteY76" fmla="*/ 2527201 h 2540777"/>
              <a:gd name="connsiteX77" fmla="*/ 356742 w 1207855"/>
              <a:gd name="connsiteY77" fmla="*/ 2518888 h 2540777"/>
              <a:gd name="connsiteX78" fmla="*/ 331803 w 1207855"/>
              <a:gd name="connsiteY78" fmla="*/ 2502263 h 2540777"/>
              <a:gd name="connsiteX79" fmla="*/ 281927 w 1207855"/>
              <a:gd name="connsiteY79" fmla="*/ 2485638 h 2540777"/>
              <a:gd name="connsiteX80" fmla="*/ 256989 w 1207855"/>
              <a:gd name="connsiteY80" fmla="*/ 2477325 h 2540777"/>
              <a:gd name="connsiteX81" fmla="*/ 282100 w 1207855"/>
              <a:gd name="connsiteY81" fmla="*/ 2538112 h 2540777"/>
              <a:gd name="connsiteX82" fmla="*/ 215137 w 1207855"/>
              <a:gd name="connsiteY82" fmla="*/ 2516348 h 2540777"/>
              <a:gd name="connsiteX83" fmla="*/ 137609 w 1207855"/>
              <a:gd name="connsiteY83" fmla="*/ 2473861 h 2540777"/>
              <a:gd name="connsiteX84" fmla="*/ 160 w 1207855"/>
              <a:gd name="connsiteY84" fmla="*/ 2432009 h 2540777"/>
              <a:gd name="connsiteX85" fmla="*/ 36298 w 1207855"/>
              <a:gd name="connsiteY85" fmla="*/ 2419771 h 2540777"/>
              <a:gd name="connsiteX86" fmla="*/ 29197 w 1207855"/>
              <a:gd name="connsiteY86" fmla="*/ 2380920 h 2540777"/>
              <a:gd name="connsiteX87" fmla="*/ 24233 w 1207855"/>
              <a:gd name="connsiteY87" fmla="*/ 2327696 h 2540777"/>
              <a:gd name="connsiteX88" fmla="*/ 74109 w 1207855"/>
              <a:gd name="connsiteY88" fmla="*/ 2211318 h 2540777"/>
              <a:gd name="connsiteX89" fmla="*/ 32546 w 1207855"/>
              <a:gd name="connsiteY89" fmla="*/ 2219630 h 2540777"/>
              <a:gd name="connsiteX90" fmla="*/ 57483 w 1207855"/>
              <a:gd name="connsiteY90" fmla="*/ 2136503 h 2540777"/>
              <a:gd name="connsiteX91" fmla="*/ 49171 w 1207855"/>
              <a:gd name="connsiteY91" fmla="*/ 2111565 h 2540777"/>
              <a:gd name="connsiteX92" fmla="*/ 32545 w 1207855"/>
              <a:gd name="connsiteY92" fmla="*/ 2045063 h 2540777"/>
              <a:gd name="connsiteX93" fmla="*/ 40858 w 1207855"/>
              <a:gd name="connsiteY93" fmla="*/ 1795681 h 2540777"/>
              <a:gd name="connsiteX94" fmla="*/ 57483 w 1207855"/>
              <a:gd name="connsiteY94" fmla="*/ 1745805 h 2540777"/>
              <a:gd name="connsiteX95" fmla="*/ 65796 w 1207855"/>
              <a:gd name="connsiteY95" fmla="*/ 1687616 h 2540777"/>
              <a:gd name="connsiteX96" fmla="*/ 74109 w 1207855"/>
              <a:gd name="connsiteY96" fmla="*/ 1662678 h 2540777"/>
              <a:gd name="connsiteX97" fmla="*/ 90734 w 1207855"/>
              <a:gd name="connsiteY97" fmla="*/ 1571238 h 2540777"/>
              <a:gd name="connsiteX98" fmla="*/ 107360 w 1207855"/>
              <a:gd name="connsiteY98" fmla="*/ 1537987 h 2540777"/>
              <a:gd name="connsiteX0" fmla="*/ 107360 w 1207855"/>
              <a:gd name="connsiteY0" fmla="*/ 1537987 h 2568816"/>
              <a:gd name="connsiteX1" fmla="*/ 107360 w 1207855"/>
              <a:gd name="connsiteY1" fmla="*/ 1537987 h 2568816"/>
              <a:gd name="connsiteX2" fmla="*/ 182174 w 1207855"/>
              <a:gd name="connsiteY2" fmla="*/ 1471485 h 2568816"/>
              <a:gd name="connsiteX3" fmla="*/ 198800 w 1207855"/>
              <a:gd name="connsiteY3" fmla="*/ 1421608 h 2568816"/>
              <a:gd name="connsiteX4" fmla="*/ 232051 w 1207855"/>
              <a:gd name="connsiteY4" fmla="*/ 1321856 h 2568816"/>
              <a:gd name="connsiteX5" fmla="*/ 248676 w 1207855"/>
              <a:gd name="connsiteY5" fmla="*/ 1271979 h 2568816"/>
              <a:gd name="connsiteX6" fmla="*/ 265302 w 1207855"/>
              <a:gd name="connsiteY6" fmla="*/ 1255354 h 2568816"/>
              <a:gd name="connsiteX7" fmla="*/ 273614 w 1207855"/>
              <a:gd name="connsiteY7" fmla="*/ 1222103 h 2568816"/>
              <a:gd name="connsiteX8" fmla="*/ 306865 w 1207855"/>
              <a:gd name="connsiteY8" fmla="*/ 1188852 h 2568816"/>
              <a:gd name="connsiteX9" fmla="*/ 315178 w 1207855"/>
              <a:gd name="connsiteY9" fmla="*/ 1130663 h 2568816"/>
              <a:gd name="connsiteX10" fmla="*/ 323491 w 1207855"/>
              <a:gd name="connsiteY10" fmla="*/ 1105725 h 2568816"/>
              <a:gd name="connsiteX11" fmla="*/ 340116 w 1207855"/>
              <a:gd name="connsiteY11" fmla="*/ 897907 h 2568816"/>
              <a:gd name="connsiteX12" fmla="*/ 348429 w 1207855"/>
              <a:gd name="connsiteY12" fmla="*/ 872968 h 2568816"/>
              <a:gd name="connsiteX13" fmla="*/ 365054 w 1207855"/>
              <a:gd name="connsiteY13" fmla="*/ 806467 h 2568816"/>
              <a:gd name="connsiteX14" fmla="*/ 381680 w 1207855"/>
              <a:gd name="connsiteY14" fmla="*/ 756590 h 2568816"/>
              <a:gd name="connsiteX15" fmla="*/ 389993 w 1207855"/>
              <a:gd name="connsiteY15" fmla="*/ 698401 h 2568816"/>
              <a:gd name="connsiteX16" fmla="*/ 398305 w 1207855"/>
              <a:gd name="connsiteY16" fmla="*/ 673463 h 2568816"/>
              <a:gd name="connsiteX17" fmla="*/ 414931 w 1207855"/>
              <a:gd name="connsiteY17" fmla="*/ 482270 h 2568816"/>
              <a:gd name="connsiteX18" fmla="*/ 439869 w 1207855"/>
              <a:gd name="connsiteY18" fmla="*/ 340954 h 2568816"/>
              <a:gd name="connsiteX19" fmla="*/ 448182 w 1207855"/>
              <a:gd name="connsiteY19" fmla="*/ 316016 h 2568816"/>
              <a:gd name="connsiteX20" fmla="*/ 473120 w 1207855"/>
              <a:gd name="connsiteY20" fmla="*/ 282765 h 2568816"/>
              <a:gd name="connsiteX21" fmla="*/ 489745 w 1207855"/>
              <a:gd name="connsiteY21" fmla="*/ 232888 h 2568816"/>
              <a:gd name="connsiteX22" fmla="*/ 498058 w 1207855"/>
              <a:gd name="connsiteY22" fmla="*/ 207950 h 2568816"/>
              <a:gd name="connsiteX23" fmla="*/ 589498 w 1207855"/>
              <a:gd name="connsiteY23" fmla="*/ 133136 h 2568816"/>
              <a:gd name="connsiteX24" fmla="*/ 714189 w 1207855"/>
              <a:gd name="connsiteY24" fmla="*/ 99885 h 2568816"/>
              <a:gd name="connsiteX25" fmla="*/ 813941 w 1207855"/>
              <a:gd name="connsiteY25" fmla="*/ 149761 h 2568816"/>
              <a:gd name="connsiteX26" fmla="*/ 888756 w 1207855"/>
              <a:gd name="connsiteY26" fmla="*/ 16758 h 2568816"/>
              <a:gd name="connsiteX27" fmla="*/ 1154763 w 1207855"/>
              <a:gd name="connsiteY27" fmla="*/ 50009 h 2568816"/>
              <a:gd name="connsiteX28" fmla="*/ 863818 w 1207855"/>
              <a:gd name="connsiteY28" fmla="*/ 449019 h 2568816"/>
              <a:gd name="connsiteX29" fmla="*/ 847193 w 1207855"/>
              <a:gd name="connsiteY29" fmla="*/ 465645 h 2568816"/>
              <a:gd name="connsiteX30" fmla="*/ 830567 w 1207855"/>
              <a:gd name="connsiteY30" fmla="*/ 490583 h 2568816"/>
              <a:gd name="connsiteX31" fmla="*/ 797316 w 1207855"/>
              <a:gd name="connsiteY31" fmla="*/ 557085 h 2568816"/>
              <a:gd name="connsiteX32" fmla="*/ 789003 w 1207855"/>
              <a:gd name="connsiteY32" fmla="*/ 598648 h 2568816"/>
              <a:gd name="connsiteX33" fmla="*/ 772378 w 1207855"/>
              <a:gd name="connsiteY33" fmla="*/ 623587 h 2568816"/>
              <a:gd name="connsiteX34" fmla="*/ 764065 w 1207855"/>
              <a:gd name="connsiteY34" fmla="*/ 656838 h 2568816"/>
              <a:gd name="connsiteX35" fmla="*/ 772378 w 1207855"/>
              <a:gd name="connsiteY35" fmla="*/ 839718 h 2568816"/>
              <a:gd name="connsiteX36" fmla="*/ 789003 w 1207855"/>
              <a:gd name="connsiteY36" fmla="*/ 864656 h 2568816"/>
              <a:gd name="connsiteX37" fmla="*/ 797316 w 1207855"/>
              <a:gd name="connsiteY37" fmla="*/ 889594 h 2568816"/>
              <a:gd name="connsiteX38" fmla="*/ 863818 w 1207855"/>
              <a:gd name="connsiteY38" fmla="*/ 931158 h 2568816"/>
              <a:gd name="connsiteX39" fmla="*/ 1013447 w 1207855"/>
              <a:gd name="connsiteY39" fmla="*/ 839718 h 2568816"/>
              <a:gd name="connsiteX40" fmla="*/ 963570 w 1207855"/>
              <a:gd name="connsiteY40" fmla="*/ 565397 h 2568816"/>
              <a:gd name="connsiteX41" fmla="*/ 1129825 w 1207855"/>
              <a:gd name="connsiteY41" fmla="*/ 399142 h 2568816"/>
              <a:gd name="connsiteX42" fmla="*/ 1204639 w 1207855"/>
              <a:gd name="connsiteY42" fmla="*/ 623587 h 2568816"/>
              <a:gd name="connsiteX43" fmla="*/ 1030073 w 1207855"/>
              <a:gd name="connsiteY43" fmla="*/ 1072474 h 2568816"/>
              <a:gd name="connsiteX44" fmla="*/ 1013447 w 1207855"/>
              <a:gd name="connsiteY44" fmla="*/ 1122350 h 2568816"/>
              <a:gd name="connsiteX45" fmla="*/ 996822 w 1207855"/>
              <a:gd name="connsiteY45" fmla="*/ 1172227 h 2568816"/>
              <a:gd name="connsiteX46" fmla="*/ 988509 w 1207855"/>
              <a:gd name="connsiteY46" fmla="*/ 1205478 h 2568816"/>
              <a:gd name="connsiteX47" fmla="*/ 980196 w 1207855"/>
              <a:gd name="connsiteY47" fmla="*/ 1321856 h 2568816"/>
              <a:gd name="connsiteX48" fmla="*/ 971883 w 1207855"/>
              <a:gd name="connsiteY48" fmla="*/ 1355107 h 2568816"/>
              <a:gd name="connsiteX49" fmla="*/ 963571 w 1207855"/>
              <a:gd name="connsiteY49" fmla="*/ 1413296 h 2568816"/>
              <a:gd name="connsiteX50" fmla="*/ 946945 w 1207855"/>
              <a:gd name="connsiteY50" fmla="*/ 1471485 h 2568816"/>
              <a:gd name="connsiteX51" fmla="*/ 938633 w 1207855"/>
              <a:gd name="connsiteY51" fmla="*/ 1504736 h 2568816"/>
              <a:gd name="connsiteX52" fmla="*/ 922007 w 1207855"/>
              <a:gd name="connsiteY52" fmla="*/ 1529674 h 2568816"/>
              <a:gd name="connsiteX53" fmla="*/ 905382 w 1207855"/>
              <a:gd name="connsiteY53" fmla="*/ 1579550 h 2568816"/>
              <a:gd name="connsiteX54" fmla="*/ 897069 w 1207855"/>
              <a:gd name="connsiteY54" fmla="*/ 1604488 h 2568816"/>
              <a:gd name="connsiteX55" fmla="*/ 888756 w 1207855"/>
              <a:gd name="connsiteY55" fmla="*/ 1629427 h 2568816"/>
              <a:gd name="connsiteX56" fmla="*/ 872131 w 1207855"/>
              <a:gd name="connsiteY56" fmla="*/ 1654365 h 2568816"/>
              <a:gd name="connsiteX57" fmla="*/ 855505 w 1207855"/>
              <a:gd name="connsiteY57" fmla="*/ 1704241 h 2568816"/>
              <a:gd name="connsiteX58" fmla="*/ 847193 w 1207855"/>
              <a:gd name="connsiteY58" fmla="*/ 1729179 h 2568816"/>
              <a:gd name="connsiteX59" fmla="*/ 830567 w 1207855"/>
              <a:gd name="connsiteY59" fmla="*/ 1745805 h 2568816"/>
              <a:gd name="connsiteX60" fmla="*/ 813942 w 1207855"/>
              <a:gd name="connsiteY60" fmla="*/ 1795681 h 2568816"/>
              <a:gd name="connsiteX61" fmla="*/ 805629 w 1207855"/>
              <a:gd name="connsiteY61" fmla="*/ 1820619 h 2568816"/>
              <a:gd name="connsiteX62" fmla="*/ 789003 w 1207855"/>
              <a:gd name="connsiteY62" fmla="*/ 1887121 h 2568816"/>
              <a:gd name="connsiteX63" fmla="*/ 780691 w 1207855"/>
              <a:gd name="connsiteY63" fmla="*/ 1953623 h 2568816"/>
              <a:gd name="connsiteX64" fmla="*/ 772378 w 1207855"/>
              <a:gd name="connsiteY64" fmla="*/ 1986874 h 2568816"/>
              <a:gd name="connsiteX65" fmla="*/ 764065 w 1207855"/>
              <a:gd name="connsiteY65" fmla="*/ 2078314 h 2568816"/>
              <a:gd name="connsiteX66" fmla="*/ 747440 w 1207855"/>
              <a:gd name="connsiteY66" fmla="*/ 2128190 h 2568816"/>
              <a:gd name="connsiteX67" fmla="*/ 722502 w 1207855"/>
              <a:gd name="connsiteY67" fmla="*/ 2219630 h 2568816"/>
              <a:gd name="connsiteX68" fmla="*/ 705876 w 1207855"/>
              <a:gd name="connsiteY68" fmla="*/ 2244568 h 2568816"/>
              <a:gd name="connsiteX69" fmla="*/ 680938 w 1207855"/>
              <a:gd name="connsiteY69" fmla="*/ 2302758 h 2568816"/>
              <a:gd name="connsiteX70" fmla="*/ 647687 w 1207855"/>
              <a:gd name="connsiteY70" fmla="*/ 2369259 h 2568816"/>
              <a:gd name="connsiteX71" fmla="*/ 631062 w 1207855"/>
              <a:gd name="connsiteY71" fmla="*/ 2419136 h 2568816"/>
              <a:gd name="connsiteX72" fmla="*/ 614436 w 1207855"/>
              <a:gd name="connsiteY72" fmla="*/ 2477325 h 2568816"/>
              <a:gd name="connsiteX73" fmla="*/ 581185 w 1207855"/>
              <a:gd name="connsiteY73" fmla="*/ 2518888 h 2568816"/>
              <a:gd name="connsiteX74" fmla="*/ 547934 w 1207855"/>
              <a:gd name="connsiteY74" fmla="*/ 2527201 h 2568816"/>
              <a:gd name="connsiteX75" fmla="*/ 522996 w 1207855"/>
              <a:gd name="connsiteY75" fmla="*/ 2535514 h 2568816"/>
              <a:gd name="connsiteX76" fmla="*/ 437618 w 1207855"/>
              <a:gd name="connsiteY76" fmla="*/ 2568476 h 2568816"/>
              <a:gd name="connsiteX77" fmla="*/ 356742 w 1207855"/>
              <a:gd name="connsiteY77" fmla="*/ 2518888 h 2568816"/>
              <a:gd name="connsiteX78" fmla="*/ 331803 w 1207855"/>
              <a:gd name="connsiteY78" fmla="*/ 2502263 h 2568816"/>
              <a:gd name="connsiteX79" fmla="*/ 281927 w 1207855"/>
              <a:gd name="connsiteY79" fmla="*/ 2485638 h 2568816"/>
              <a:gd name="connsiteX80" fmla="*/ 256989 w 1207855"/>
              <a:gd name="connsiteY80" fmla="*/ 2477325 h 2568816"/>
              <a:gd name="connsiteX81" fmla="*/ 282100 w 1207855"/>
              <a:gd name="connsiteY81" fmla="*/ 2538112 h 2568816"/>
              <a:gd name="connsiteX82" fmla="*/ 215137 w 1207855"/>
              <a:gd name="connsiteY82" fmla="*/ 2516348 h 2568816"/>
              <a:gd name="connsiteX83" fmla="*/ 137609 w 1207855"/>
              <a:gd name="connsiteY83" fmla="*/ 2473861 h 2568816"/>
              <a:gd name="connsiteX84" fmla="*/ 160 w 1207855"/>
              <a:gd name="connsiteY84" fmla="*/ 2432009 h 2568816"/>
              <a:gd name="connsiteX85" fmla="*/ 36298 w 1207855"/>
              <a:gd name="connsiteY85" fmla="*/ 2419771 h 2568816"/>
              <a:gd name="connsiteX86" fmla="*/ 29197 w 1207855"/>
              <a:gd name="connsiteY86" fmla="*/ 2380920 h 2568816"/>
              <a:gd name="connsiteX87" fmla="*/ 24233 w 1207855"/>
              <a:gd name="connsiteY87" fmla="*/ 2327696 h 2568816"/>
              <a:gd name="connsiteX88" fmla="*/ 74109 w 1207855"/>
              <a:gd name="connsiteY88" fmla="*/ 2211318 h 2568816"/>
              <a:gd name="connsiteX89" fmla="*/ 32546 w 1207855"/>
              <a:gd name="connsiteY89" fmla="*/ 2219630 h 2568816"/>
              <a:gd name="connsiteX90" fmla="*/ 57483 w 1207855"/>
              <a:gd name="connsiteY90" fmla="*/ 2136503 h 2568816"/>
              <a:gd name="connsiteX91" fmla="*/ 49171 w 1207855"/>
              <a:gd name="connsiteY91" fmla="*/ 2111565 h 2568816"/>
              <a:gd name="connsiteX92" fmla="*/ 32545 w 1207855"/>
              <a:gd name="connsiteY92" fmla="*/ 2045063 h 2568816"/>
              <a:gd name="connsiteX93" fmla="*/ 40858 w 1207855"/>
              <a:gd name="connsiteY93" fmla="*/ 1795681 h 2568816"/>
              <a:gd name="connsiteX94" fmla="*/ 57483 w 1207855"/>
              <a:gd name="connsiteY94" fmla="*/ 1745805 h 2568816"/>
              <a:gd name="connsiteX95" fmla="*/ 65796 w 1207855"/>
              <a:gd name="connsiteY95" fmla="*/ 1687616 h 2568816"/>
              <a:gd name="connsiteX96" fmla="*/ 74109 w 1207855"/>
              <a:gd name="connsiteY96" fmla="*/ 1662678 h 2568816"/>
              <a:gd name="connsiteX97" fmla="*/ 90734 w 1207855"/>
              <a:gd name="connsiteY97" fmla="*/ 1571238 h 2568816"/>
              <a:gd name="connsiteX98" fmla="*/ 107360 w 1207855"/>
              <a:gd name="connsiteY98" fmla="*/ 1537987 h 2568816"/>
              <a:gd name="connsiteX0" fmla="*/ 107360 w 1207855"/>
              <a:gd name="connsiteY0" fmla="*/ 1537987 h 2568816"/>
              <a:gd name="connsiteX1" fmla="*/ 107360 w 1207855"/>
              <a:gd name="connsiteY1" fmla="*/ 1537987 h 2568816"/>
              <a:gd name="connsiteX2" fmla="*/ 182174 w 1207855"/>
              <a:gd name="connsiteY2" fmla="*/ 1471485 h 2568816"/>
              <a:gd name="connsiteX3" fmla="*/ 198800 w 1207855"/>
              <a:gd name="connsiteY3" fmla="*/ 1421608 h 2568816"/>
              <a:gd name="connsiteX4" fmla="*/ 232051 w 1207855"/>
              <a:gd name="connsiteY4" fmla="*/ 1321856 h 2568816"/>
              <a:gd name="connsiteX5" fmla="*/ 248676 w 1207855"/>
              <a:gd name="connsiteY5" fmla="*/ 1271979 h 2568816"/>
              <a:gd name="connsiteX6" fmla="*/ 265302 w 1207855"/>
              <a:gd name="connsiteY6" fmla="*/ 1255354 h 2568816"/>
              <a:gd name="connsiteX7" fmla="*/ 273614 w 1207855"/>
              <a:gd name="connsiteY7" fmla="*/ 1222103 h 2568816"/>
              <a:gd name="connsiteX8" fmla="*/ 306865 w 1207855"/>
              <a:gd name="connsiteY8" fmla="*/ 1188852 h 2568816"/>
              <a:gd name="connsiteX9" fmla="*/ 315178 w 1207855"/>
              <a:gd name="connsiteY9" fmla="*/ 1130663 h 2568816"/>
              <a:gd name="connsiteX10" fmla="*/ 323491 w 1207855"/>
              <a:gd name="connsiteY10" fmla="*/ 1105725 h 2568816"/>
              <a:gd name="connsiteX11" fmla="*/ 340116 w 1207855"/>
              <a:gd name="connsiteY11" fmla="*/ 897907 h 2568816"/>
              <a:gd name="connsiteX12" fmla="*/ 348429 w 1207855"/>
              <a:gd name="connsiteY12" fmla="*/ 872968 h 2568816"/>
              <a:gd name="connsiteX13" fmla="*/ 365054 w 1207855"/>
              <a:gd name="connsiteY13" fmla="*/ 806467 h 2568816"/>
              <a:gd name="connsiteX14" fmla="*/ 381680 w 1207855"/>
              <a:gd name="connsiteY14" fmla="*/ 756590 h 2568816"/>
              <a:gd name="connsiteX15" fmla="*/ 389993 w 1207855"/>
              <a:gd name="connsiteY15" fmla="*/ 698401 h 2568816"/>
              <a:gd name="connsiteX16" fmla="*/ 398305 w 1207855"/>
              <a:gd name="connsiteY16" fmla="*/ 673463 h 2568816"/>
              <a:gd name="connsiteX17" fmla="*/ 414931 w 1207855"/>
              <a:gd name="connsiteY17" fmla="*/ 482270 h 2568816"/>
              <a:gd name="connsiteX18" fmla="*/ 439869 w 1207855"/>
              <a:gd name="connsiteY18" fmla="*/ 340954 h 2568816"/>
              <a:gd name="connsiteX19" fmla="*/ 448182 w 1207855"/>
              <a:gd name="connsiteY19" fmla="*/ 316016 h 2568816"/>
              <a:gd name="connsiteX20" fmla="*/ 473120 w 1207855"/>
              <a:gd name="connsiteY20" fmla="*/ 282765 h 2568816"/>
              <a:gd name="connsiteX21" fmla="*/ 489745 w 1207855"/>
              <a:gd name="connsiteY21" fmla="*/ 232888 h 2568816"/>
              <a:gd name="connsiteX22" fmla="*/ 498058 w 1207855"/>
              <a:gd name="connsiteY22" fmla="*/ 207950 h 2568816"/>
              <a:gd name="connsiteX23" fmla="*/ 589498 w 1207855"/>
              <a:gd name="connsiteY23" fmla="*/ 133136 h 2568816"/>
              <a:gd name="connsiteX24" fmla="*/ 714189 w 1207855"/>
              <a:gd name="connsiteY24" fmla="*/ 99885 h 2568816"/>
              <a:gd name="connsiteX25" fmla="*/ 813941 w 1207855"/>
              <a:gd name="connsiteY25" fmla="*/ 149761 h 2568816"/>
              <a:gd name="connsiteX26" fmla="*/ 888756 w 1207855"/>
              <a:gd name="connsiteY26" fmla="*/ 16758 h 2568816"/>
              <a:gd name="connsiteX27" fmla="*/ 1154763 w 1207855"/>
              <a:gd name="connsiteY27" fmla="*/ 50009 h 2568816"/>
              <a:gd name="connsiteX28" fmla="*/ 863818 w 1207855"/>
              <a:gd name="connsiteY28" fmla="*/ 449019 h 2568816"/>
              <a:gd name="connsiteX29" fmla="*/ 847193 w 1207855"/>
              <a:gd name="connsiteY29" fmla="*/ 465645 h 2568816"/>
              <a:gd name="connsiteX30" fmla="*/ 830567 w 1207855"/>
              <a:gd name="connsiteY30" fmla="*/ 490583 h 2568816"/>
              <a:gd name="connsiteX31" fmla="*/ 797316 w 1207855"/>
              <a:gd name="connsiteY31" fmla="*/ 557085 h 2568816"/>
              <a:gd name="connsiteX32" fmla="*/ 789003 w 1207855"/>
              <a:gd name="connsiteY32" fmla="*/ 598648 h 2568816"/>
              <a:gd name="connsiteX33" fmla="*/ 772378 w 1207855"/>
              <a:gd name="connsiteY33" fmla="*/ 623587 h 2568816"/>
              <a:gd name="connsiteX34" fmla="*/ 764065 w 1207855"/>
              <a:gd name="connsiteY34" fmla="*/ 656838 h 2568816"/>
              <a:gd name="connsiteX35" fmla="*/ 772378 w 1207855"/>
              <a:gd name="connsiteY35" fmla="*/ 839718 h 2568816"/>
              <a:gd name="connsiteX36" fmla="*/ 789003 w 1207855"/>
              <a:gd name="connsiteY36" fmla="*/ 864656 h 2568816"/>
              <a:gd name="connsiteX37" fmla="*/ 797316 w 1207855"/>
              <a:gd name="connsiteY37" fmla="*/ 889594 h 2568816"/>
              <a:gd name="connsiteX38" fmla="*/ 863818 w 1207855"/>
              <a:gd name="connsiteY38" fmla="*/ 931158 h 2568816"/>
              <a:gd name="connsiteX39" fmla="*/ 1013447 w 1207855"/>
              <a:gd name="connsiteY39" fmla="*/ 839718 h 2568816"/>
              <a:gd name="connsiteX40" fmla="*/ 963570 w 1207855"/>
              <a:gd name="connsiteY40" fmla="*/ 565397 h 2568816"/>
              <a:gd name="connsiteX41" fmla="*/ 1129825 w 1207855"/>
              <a:gd name="connsiteY41" fmla="*/ 399142 h 2568816"/>
              <a:gd name="connsiteX42" fmla="*/ 1204639 w 1207855"/>
              <a:gd name="connsiteY42" fmla="*/ 623587 h 2568816"/>
              <a:gd name="connsiteX43" fmla="*/ 1030073 w 1207855"/>
              <a:gd name="connsiteY43" fmla="*/ 1072474 h 2568816"/>
              <a:gd name="connsiteX44" fmla="*/ 1013447 w 1207855"/>
              <a:gd name="connsiteY44" fmla="*/ 1122350 h 2568816"/>
              <a:gd name="connsiteX45" fmla="*/ 996822 w 1207855"/>
              <a:gd name="connsiteY45" fmla="*/ 1172227 h 2568816"/>
              <a:gd name="connsiteX46" fmla="*/ 988509 w 1207855"/>
              <a:gd name="connsiteY46" fmla="*/ 1205478 h 2568816"/>
              <a:gd name="connsiteX47" fmla="*/ 980196 w 1207855"/>
              <a:gd name="connsiteY47" fmla="*/ 1321856 h 2568816"/>
              <a:gd name="connsiteX48" fmla="*/ 971883 w 1207855"/>
              <a:gd name="connsiteY48" fmla="*/ 1355107 h 2568816"/>
              <a:gd name="connsiteX49" fmla="*/ 963571 w 1207855"/>
              <a:gd name="connsiteY49" fmla="*/ 1413296 h 2568816"/>
              <a:gd name="connsiteX50" fmla="*/ 946945 w 1207855"/>
              <a:gd name="connsiteY50" fmla="*/ 1471485 h 2568816"/>
              <a:gd name="connsiteX51" fmla="*/ 938633 w 1207855"/>
              <a:gd name="connsiteY51" fmla="*/ 1504736 h 2568816"/>
              <a:gd name="connsiteX52" fmla="*/ 922007 w 1207855"/>
              <a:gd name="connsiteY52" fmla="*/ 1529674 h 2568816"/>
              <a:gd name="connsiteX53" fmla="*/ 905382 w 1207855"/>
              <a:gd name="connsiteY53" fmla="*/ 1579550 h 2568816"/>
              <a:gd name="connsiteX54" fmla="*/ 897069 w 1207855"/>
              <a:gd name="connsiteY54" fmla="*/ 1604488 h 2568816"/>
              <a:gd name="connsiteX55" fmla="*/ 888756 w 1207855"/>
              <a:gd name="connsiteY55" fmla="*/ 1629427 h 2568816"/>
              <a:gd name="connsiteX56" fmla="*/ 872131 w 1207855"/>
              <a:gd name="connsiteY56" fmla="*/ 1654365 h 2568816"/>
              <a:gd name="connsiteX57" fmla="*/ 855505 w 1207855"/>
              <a:gd name="connsiteY57" fmla="*/ 1704241 h 2568816"/>
              <a:gd name="connsiteX58" fmla="*/ 847193 w 1207855"/>
              <a:gd name="connsiteY58" fmla="*/ 1729179 h 2568816"/>
              <a:gd name="connsiteX59" fmla="*/ 830567 w 1207855"/>
              <a:gd name="connsiteY59" fmla="*/ 1745805 h 2568816"/>
              <a:gd name="connsiteX60" fmla="*/ 813942 w 1207855"/>
              <a:gd name="connsiteY60" fmla="*/ 1795681 h 2568816"/>
              <a:gd name="connsiteX61" fmla="*/ 805629 w 1207855"/>
              <a:gd name="connsiteY61" fmla="*/ 1820619 h 2568816"/>
              <a:gd name="connsiteX62" fmla="*/ 789003 w 1207855"/>
              <a:gd name="connsiteY62" fmla="*/ 1887121 h 2568816"/>
              <a:gd name="connsiteX63" fmla="*/ 780691 w 1207855"/>
              <a:gd name="connsiteY63" fmla="*/ 1953623 h 2568816"/>
              <a:gd name="connsiteX64" fmla="*/ 772378 w 1207855"/>
              <a:gd name="connsiteY64" fmla="*/ 1986874 h 2568816"/>
              <a:gd name="connsiteX65" fmla="*/ 764065 w 1207855"/>
              <a:gd name="connsiteY65" fmla="*/ 2078314 h 2568816"/>
              <a:gd name="connsiteX66" fmla="*/ 747440 w 1207855"/>
              <a:gd name="connsiteY66" fmla="*/ 2128190 h 2568816"/>
              <a:gd name="connsiteX67" fmla="*/ 722502 w 1207855"/>
              <a:gd name="connsiteY67" fmla="*/ 2219630 h 2568816"/>
              <a:gd name="connsiteX68" fmla="*/ 705876 w 1207855"/>
              <a:gd name="connsiteY68" fmla="*/ 2244568 h 2568816"/>
              <a:gd name="connsiteX69" fmla="*/ 680938 w 1207855"/>
              <a:gd name="connsiteY69" fmla="*/ 2302758 h 2568816"/>
              <a:gd name="connsiteX70" fmla="*/ 647687 w 1207855"/>
              <a:gd name="connsiteY70" fmla="*/ 2369259 h 2568816"/>
              <a:gd name="connsiteX71" fmla="*/ 631062 w 1207855"/>
              <a:gd name="connsiteY71" fmla="*/ 2419136 h 2568816"/>
              <a:gd name="connsiteX72" fmla="*/ 614436 w 1207855"/>
              <a:gd name="connsiteY72" fmla="*/ 2477325 h 2568816"/>
              <a:gd name="connsiteX73" fmla="*/ 581185 w 1207855"/>
              <a:gd name="connsiteY73" fmla="*/ 2518888 h 2568816"/>
              <a:gd name="connsiteX74" fmla="*/ 547934 w 1207855"/>
              <a:gd name="connsiteY74" fmla="*/ 2527201 h 2568816"/>
              <a:gd name="connsiteX75" fmla="*/ 522996 w 1207855"/>
              <a:gd name="connsiteY75" fmla="*/ 2535514 h 2568816"/>
              <a:gd name="connsiteX76" fmla="*/ 437618 w 1207855"/>
              <a:gd name="connsiteY76" fmla="*/ 2568476 h 2568816"/>
              <a:gd name="connsiteX77" fmla="*/ 356742 w 1207855"/>
              <a:gd name="connsiteY77" fmla="*/ 2518888 h 2568816"/>
              <a:gd name="connsiteX78" fmla="*/ 360378 w 1207855"/>
              <a:gd name="connsiteY78" fmla="*/ 2549888 h 2568816"/>
              <a:gd name="connsiteX79" fmla="*/ 281927 w 1207855"/>
              <a:gd name="connsiteY79" fmla="*/ 2485638 h 2568816"/>
              <a:gd name="connsiteX80" fmla="*/ 256989 w 1207855"/>
              <a:gd name="connsiteY80" fmla="*/ 2477325 h 2568816"/>
              <a:gd name="connsiteX81" fmla="*/ 282100 w 1207855"/>
              <a:gd name="connsiteY81" fmla="*/ 2538112 h 2568816"/>
              <a:gd name="connsiteX82" fmla="*/ 215137 w 1207855"/>
              <a:gd name="connsiteY82" fmla="*/ 2516348 h 2568816"/>
              <a:gd name="connsiteX83" fmla="*/ 137609 w 1207855"/>
              <a:gd name="connsiteY83" fmla="*/ 2473861 h 2568816"/>
              <a:gd name="connsiteX84" fmla="*/ 160 w 1207855"/>
              <a:gd name="connsiteY84" fmla="*/ 2432009 h 2568816"/>
              <a:gd name="connsiteX85" fmla="*/ 36298 w 1207855"/>
              <a:gd name="connsiteY85" fmla="*/ 2419771 h 2568816"/>
              <a:gd name="connsiteX86" fmla="*/ 29197 w 1207855"/>
              <a:gd name="connsiteY86" fmla="*/ 2380920 h 2568816"/>
              <a:gd name="connsiteX87" fmla="*/ 24233 w 1207855"/>
              <a:gd name="connsiteY87" fmla="*/ 2327696 h 2568816"/>
              <a:gd name="connsiteX88" fmla="*/ 74109 w 1207855"/>
              <a:gd name="connsiteY88" fmla="*/ 2211318 h 2568816"/>
              <a:gd name="connsiteX89" fmla="*/ 32546 w 1207855"/>
              <a:gd name="connsiteY89" fmla="*/ 2219630 h 2568816"/>
              <a:gd name="connsiteX90" fmla="*/ 57483 w 1207855"/>
              <a:gd name="connsiteY90" fmla="*/ 2136503 h 2568816"/>
              <a:gd name="connsiteX91" fmla="*/ 49171 w 1207855"/>
              <a:gd name="connsiteY91" fmla="*/ 2111565 h 2568816"/>
              <a:gd name="connsiteX92" fmla="*/ 32545 w 1207855"/>
              <a:gd name="connsiteY92" fmla="*/ 2045063 h 2568816"/>
              <a:gd name="connsiteX93" fmla="*/ 40858 w 1207855"/>
              <a:gd name="connsiteY93" fmla="*/ 1795681 h 2568816"/>
              <a:gd name="connsiteX94" fmla="*/ 57483 w 1207855"/>
              <a:gd name="connsiteY94" fmla="*/ 1745805 h 2568816"/>
              <a:gd name="connsiteX95" fmla="*/ 65796 w 1207855"/>
              <a:gd name="connsiteY95" fmla="*/ 1687616 h 2568816"/>
              <a:gd name="connsiteX96" fmla="*/ 74109 w 1207855"/>
              <a:gd name="connsiteY96" fmla="*/ 1662678 h 2568816"/>
              <a:gd name="connsiteX97" fmla="*/ 90734 w 1207855"/>
              <a:gd name="connsiteY97" fmla="*/ 1571238 h 2568816"/>
              <a:gd name="connsiteX98" fmla="*/ 107360 w 1207855"/>
              <a:gd name="connsiteY98" fmla="*/ 1537987 h 2568816"/>
              <a:gd name="connsiteX0" fmla="*/ 107360 w 1207855"/>
              <a:gd name="connsiteY0" fmla="*/ 1537987 h 2568816"/>
              <a:gd name="connsiteX1" fmla="*/ 107360 w 1207855"/>
              <a:gd name="connsiteY1" fmla="*/ 1537987 h 2568816"/>
              <a:gd name="connsiteX2" fmla="*/ 182174 w 1207855"/>
              <a:gd name="connsiteY2" fmla="*/ 1471485 h 2568816"/>
              <a:gd name="connsiteX3" fmla="*/ 198800 w 1207855"/>
              <a:gd name="connsiteY3" fmla="*/ 1421608 h 2568816"/>
              <a:gd name="connsiteX4" fmla="*/ 232051 w 1207855"/>
              <a:gd name="connsiteY4" fmla="*/ 1321856 h 2568816"/>
              <a:gd name="connsiteX5" fmla="*/ 248676 w 1207855"/>
              <a:gd name="connsiteY5" fmla="*/ 1271979 h 2568816"/>
              <a:gd name="connsiteX6" fmla="*/ 265302 w 1207855"/>
              <a:gd name="connsiteY6" fmla="*/ 1255354 h 2568816"/>
              <a:gd name="connsiteX7" fmla="*/ 273614 w 1207855"/>
              <a:gd name="connsiteY7" fmla="*/ 1222103 h 2568816"/>
              <a:gd name="connsiteX8" fmla="*/ 306865 w 1207855"/>
              <a:gd name="connsiteY8" fmla="*/ 1188852 h 2568816"/>
              <a:gd name="connsiteX9" fmla="*/ 315178 w 1207855"/>
              <a:gd name="connsiteY9" fmla="*/ 1130663 h 2568816"/>
              <a:gd name="connsiteX10" fmla="*/ 323491 w 1207855"/>
              <a:gd name="connsiteY10" fmla="*/ 1105725 h 2568816"/>
              <a:gd name="connsiteX11" fmla="*/ 340116 w 1207855"/>
              <a:gd name="connsiteY11" fmla="*/ 897907 h 2568816"/>
              <a:gd name="connsiteX12" fmla="*/ 348429 w 1207855"/>
              <a:gd name="connsiteY12" fmla="*/ 872968 h 2568816"/>
              <a:gd name="connsiteX13" fmla="*/ 365054 w 1207855"/>
              <a:gd name="connsiteY13" fmla="*/ 806467 h 2568816"/>
              <a:gd name="connsiteX14" fmla="*/ 381680 w 1207855"/>
              <a:gd name="connsiteY14" fmla="*/ 756590 h 2568816"/>
              <a:gd name="connsiteX15" fmla="*/ 389993 w 1207855"/>
              <a:gd name="connsiteY15" fmla="*/ 698401 h 2568816"/>
              <a:gd name="connsiteX16" fmla="*/ 398305 w 1207855"/>
              <a:gd name="connsiteY16" fmla="*/ 673463 h 2568816"/>
              <a:gd name="connsiteX17" fmla="*/ 414931 w 1207855"/>
              <a:gd name="connsiteY17" fmla="*/ 482270 h 2568816"/>
              <a:gd name="connsiteX18" fmla="*/ 439869 w 1207855"/>
              <a:gd name="connsiteY18" fmla="*/ 340954 h 2568816"/>
              <a:gd name="connsiteX19" fmla="*/ 448182 w 1207855"/>
              <a:gd name="connsiteY19" fmla="*/ 316016 h 2568816"/>
              <a:gd name="connsiteX20" fmla="*/ 473120 w 1207855"/>
              <a:gd name="connsiteY20" fmla="*/ 282765 h 2568816"/>
              <a:gd name="connsiteX21" fmla="*/ 489745 w 1207855"/>
              <a:gd name="connsiteY21" fmla="*/ 232888 h 2568816"/>
              <a:gd name="connsiteX22" fmla="*/ 498058 w 1207855"/>
              <a:gd name="connsiteY22" fmla="*/ 207950 h 2568816"/>
              <a:gd name="connsiteX23" fmla="*/ 589498 w 1207855"/>
              <a:gd name="connsiteY23" fmla="*/ 133136 h 2568816"/>
              <a:gd name="connsiteX24" fmla="*/ 714189 w 1207855"/>
              <a:gd name="connsiteY24" fmla="*/ 99885 h 2568816"/>
              <a:gd name="connsiteX25" fmla="*/ 813941 w 1207855"/>
              <a:gd name="connsiteY25" fmla="*/ 149761 h 2568816"/>
              <a:gd name="connsiteX26" fmla="*/ 888756 w 1207855"/>
              <a:gd name="connsiteY26" fmla="*/ 16758 h 2568816"/>
              <a:gd name="connsiteX27" fmla="*/ 1154763 w 1207855"/>
              <a:gd name="connsiteY27" fmla="*/ 50009 h 2568816"/>
              <a:gd name="connsiteX28" fmla="*/ 863818 w 1207855"/>
              <a:gd name="connsiteY28" fmla="*/ 449019 h 2568816"/>
              <a:gd name="connsiteX29" fmla="*/ 847193 w 1207855"/>
              <a:gd name="connsiteY29" fmla="*/ 465645 h 2568816"/>
              <a:gd name="connsiteX30" fmla="*/ 830567 w 1207855"/>
              <a:gd name="connsiteY30" fmla="*/ 490583 h 2568816"/>
              <a:gd name="connsiteX31" fmla="*/ 797316 w 1207855"/>
              <a:gd name="connsiteY31" fmla="*/ 557085 h 2568816"/>
              <a:gd name="connsiteX32" fmla="*/ 789003 w 1207855"/>
              <a:gd name="connsiteY32" fmla="*/ 598648 h 2568816"/>
              <a:gd name="connsiteX33" fmla="*/ 772378 w 1207855"/>
              <a:gd name="connsiteY33" fmla="*/ 623587 h 2568816"/>
              <a:gd name="connsiteX34" fmla="*/ 764065 w 1207855"/>
              <a:gd name="connsiteY34" fmla="*/ 656838 h 2568816"/>
              <a:gd name="connsiteX35" fmla="*/ 772378 w 1207855"/>
              <a:gd name="connsiteY35" fmla="*/ 839718 h 2568816"/>
              <a:gd name="connsiteX36" fmla="*/ 789003 w 1207855"/>
              <a:gd name="connsiteY36" fmla="*/ 864656 h 2568816"/>
              <a:gd name="connsiteX37" fmla="*/ 797316 w 1207855"/>
              <a:gd name="connsiteY37" fmla="*/ 889594 h 2568816"/>
              <a:gd name="connsiteX38" fmla="*/ 863818 w 1207855"/>
              <a:gd name="connsiteY38" fmla="*/ 931158 h 2568816"/>
              <a:gd name="connsiteX39" fmla="*/ 1013447 w 1207855"/>
              <a:gd name="connsiteY39" fmla="*/ 839718 h 2568816"/>
              <a:gd name="connsiteX40" fmla="*/ 963570 w 1207855"/>
              <a:gd name="connsiteY40" fmla="*/ 565397 h 2568816"/>
              <a:gd name="connsiteX41" fmla="*/ 1129825 w 1207855"/>
              <a:gd name="connsiteY41" fmla="*/ 399142 h 2568816"/>
              <a:gd name="connsiteX42" fmla="*/ 1204639 w 1207855"/>
              <a:gd name="connsiteY42" fmla="*/ 623587 h 2568816"/>
              <a:gd name="connsiteX43" fmla="*/ 1030073 w 1207855"/>
              <a:gd name="connsiteY43" fmla="*/ 1072474 h 2568816"/>
              <a:gd name="connsiteX44" fmla="*/ 1013447 w 1207855"/>
              <a:gd name="connsiteY44" fmla="*/ 1122350 h 2568816"/>
              <a:gd name="connsiteX45" fmla="*/ 996822 w 1207855"/>
              <a:gd name="connsiteY45" fmla="*/ 1172227 h 2568816"/>
              <a:gd name="connsiteX46" fmla="*/ 988509 w 1207855"/>
              <a:gd name="connsiteY46" fmla="*/ 1205478 h 2568816"/>
              <a:gd name="connsiteX47" fmla="*/ 980196 w 1207855"/>
              <a:gd name="connsiteY47" fmla="*/ 1321856 h 2568816"/>
              <a:gd name="connsiteX48" fmla="*/ 971883 w 1207855"/>
              <a:gd name="connsiteY48" fmla="*/ 1355107 h 2568816"/>
              <a:gd name="connsiteX49" fmla="*/ 963571 w 1207855"/>
              <a:gd name="connsiteY49" fmla="*/ 1413296 h 2568816"/>
              <a:gd name="connsiteX50" fmla="*/ 946945 w 1207855"/>
              <a:gd name="connsiteY50" fmla="*/ 1471485 h 2568816"/>
              <a:gd name="connsiteX51" fmla="*/ 938633 w 1207855"/>
              <a:gd name="connsiteY51" fmla="*/ 1504736 h 2568816"/>
              <a:gd name="connsiteX52" fmla="*/ 922007 w 1207855"/>
              <a:gd name="connsiteY52" fmla="*/ 1529674 h 2568816"/>
              <a:gd name="connsiteX53" fmla="*/ 905382 w 1207855"/>
              <a:gd name="connsiteY53" fmla="*/ 1579550 h 2568816"/>
              <a:gd name="connsiteX54" fmla="*/ 897069 w 1207855"/>
              <a:gd name="connsiteY54" fmla="*/ 1604488 h 2568816"/>
              <a:gd name="connsiteX55" fmla="*/ 888756 w 1207855"/>
              <a:gd name="connsiteY55" fmla="*/ 1629427 h 2568816"/>
              <a:gd name="connsiteX56" fmla="*/ 872131 w 1207855"/>
              <a:gd name="connsiteY56" fmla="*/ 1654365 h 2568816"/>
              <a:gd name="connsiteX57" fmla="*/ 855505 w 1207855"/>
              <a:gd name="connsiteY57" fmla="*/ 1704241 h 2568816"/>
              <a:gd name="connsiteX58" fmla="*/ 847193 w 1207855"/>
              <a:gd name="connsiteY58" fmla="*/ 1729179 h 2568816"/>
              <a:gd name="connsiteX59" fmla="*/ 830567 w 1207855"/>
              <a:gd name="connsiteY59" fmla="*/ 1745805 h 2568816"/>
              <a:gd name="connsiteX60" fmla="*/ 813942 w 1207855"/>
              <a:gd name="connsiteY60" fmla="*/ 1795681 h 2568816"/>
              <a:gd name="connsiteX61" fmla="*/ 805629 w 1207855"/>
              <a:gd name="connsiteY61" fmla="*/ 1820619 h 2568816"/>
              <a:gd name="connsiteX62" fmla="*/ 789003 w 1207855"/>
              <a:gd name="connsiteY62" fmla="*/ 1887121 h 2568816"/>
              <a:gd name="connsiteX63" fmla="*/ 780691 w 1207855"/>
              <a:gd name="connsiteY63" fmla="*/ 1953623 h 2568816"/>
              <a:gd name="connsiteX64" fmla="*/ 772378 w 1207855"/>
              <a:gd name="connsiteY64" fmla="*/ 1986874 h 2568816"/>
              <a:gd name="connsiteX65" fmla="*/ 764065 w 1207855"/>
              <a:gd name="connsiteY65" fmla="*/ 2078314 h 2568816"/>
              <a:gd name="connsiteX66" fmla="*/ 747440 w 1207855"/>
              <a:gd name="connsiteY66" fmla="*/ 2128190 h 2568816"/>
              <a:gd name="connsiteX67" fmla="*/ 722502 w 1207855"/>
              <a:gd name="connsiteY67" fmla="*/ 2219630 h 2568816"/>
              <a:gd name="connsiteX68" fmla="*/ 705876 w 1207855"/>
              <a:gd name="connsiteY68" fmla="*/ 2244568 h 2568816"/>
              <a:gd name="connsiteX69" fmla="*/ 680938 w 1207855"/>
              <a:gd name="connsiteY69" fmla="*/ 2302758 h 2568816"/>
              <a:gd name="connsiteX70" fmla="*/ 647687 w 1207855"/>
              <a:gd name="connsiteY70" fmla="*/ 2369259 h 2568816"/>
              <a:gd name="connsiteX71" fmla="*/ 631062 w 1207855"/>
              <a:gd name="connsiteY71" fmla="*/ 2419136 h 2568816"/>
              <a:gd name="connsiteX72" fmla="*/ 614436 w 1207855"/>
              <a:gd name="connsiteY72" fmla="*/ 2477325 h 2568816"/>
              <a:gd name="connsiteX73" fmla="*/ 581185 w 1207855"/>
              <a:gd name="connsiteY73" fmla="*/ 2518888 h 2568816"/>
              <a:gd name="connsiteX74" fmla="*/ 547934 w 1207855"/>
              <a:gd name="connsiteY74" fmla="*/ 2527201 h 2568816"/>
              <a:gd name="connsiteX75" fmla="*/ 522996 w 1207855"/>
              <a:gd name="connsiteY75" fmla="*/ 2535514 h 2568816"/>
              <a:gd name="connsiteX76" fmla="*/ 437618 w 1207855"/>
              <a:gd name="connsiteY76" fmla="*/ 2568476 h 2568816"/>
              <a:gd name="connsiteX77" fmla="*/ 356742 w 1207855"/>
              <a:gd name="connsiteY77" fmla="*/ 2518888 h 2568816"/>
              <a:gd name="connsiteX78" fmla="*/ 360378 w 1207855"/>
              <a:gd name="connsiteY78" fmla="*/ 2549888 h 2568816"/>
              <a:gd name="connsiteX79" fmla="*/ 326377 w 1207855"/>
              <a:gd name="connsiteY79" fmla="*/ 2539613 h 2568816"/>
              <a:gd name="connsiteX80" fmla="*/ 256989 w 1207855"/>
              <a:gd name="connsiteY80" fmla="*/ 2477325 h 2568816"/>
              <a:gd name="connsiteX81" fmla="*/ 282100 w 1207855"/>
              <a:gd name="connsiteY81" fmla="*/ 2538112 h 2568816"/>
              <a:gd name="connsiteX82" fmla="*/ 215137 w 1207855"/>
              <a:gd name="connsiteY82" fmla="*/ 2516348 h 2568816"/>
              <a:gd name="connsiteX83" fmla="*/ 137609 w 1207855"/>
              <a:gd name="connsiteY83" fmla="*/ 2473861 h 2568816"/>
              <a:gd name="connsiteX84" fmla="*/ 160 w 1207855"/>
              <a:gd name="connsiteY84" fmla="*/ 2432009 h 2568816"/>
              <a:gd name="connsiteX85" fmla="*/ 36298 w 1207855"/>
              <a:gd name="connsiteY85" fmla="*/ 2419771 h 2568816"/>
              <a:gd name="connsiteX86" fmla="*/ 29197 w 1207855"/>
              <a:gd name="connsiteY86" fmla="*/ 2380920 h 2568816"/>
              <a:gd name="connsiteX87" fmla="*/ 24233 w 1207855"/>
              <a:gd name="connsiteY87" fmla="*/ 2327696 h 2568816"/>
              <a:gd name="connsiteX88" fmla="*/ 74109 w 1207855"/>
              <a:gd name="connsiteY88" fmla="*/ 2211318 h 2568816"/>
              <a:gd name="connsiteX89" fmla="*/ 32546 w 1207855"/>
              <a:gd name="connsiteY89" fmla="*/ 2219630 h 2568816"/>
              <a:gd name="connsiteX90" fmla="*/ 57483 w 1207855"/>
              <a:gd name="connsiteY90" fmla="*/ 2136503 h 2568816"/>
              <a:gd name="connsiteX91" fmla="*/ 49171 w 1207855"/>
              <a:gd name="connsiteY91" fmla="*/ 2111565 h 2568816"/>
              <a:gd name="connsiteX92" fmla="*/ 32545 w 1207855"/>
              <a:gd name="connsiteY92" fmla="*/ 2045063 h 2568816"/>
              <a:gd name="connsiteX93" fmla="*/ 40858 w 1207855"/>
              <a:gd name="connsiteY93" fmla="*/ 1795681 h 2568816"/>
              <a:gd name="connsiteX94" fmla="*/ 57483 w 1207855"/>
              <a:gd name="connsiteY94" fmla="*/ 1745805 h 2568816"/>
              <a:gd name="connsiteX95" fmla="*/ 65796 w 1207855"/>
              <a:gd name="connsiteY95" fmla="*/ 1687616 h 2568816"/>
              <a:gd name="connsiteX96" fmla="*/ 74109 w 1207855"/>
              <a:gd name="connsiteY96" fmla="*/ 1662678 h 2568816"/>
              <a:gd name="connsiteX97" fmla="*/ 90734 w 1207855"/>
              <a:gd name="connsiteY97" fmla="*/ 1571238 h 2568816"/>
              <a:gd name="connsiteX98" fmla="*/ 107360 w 1207855"/>
              <a:gd name="connsiteY98" fmla="*/ 1537987 h 2568816"/>
              <a:gd name="connsiteX0" fmla="*/ 107360 w 1207855"/>
              <a:gd name="connsiteY0" fmla="*/ 1537987 h 2597255"/>
              <a:gd name="connsiteX1" fmla="*/ 107360 w 1207855"/>
              <a:gd name="connsiteY1" fmla="*/ 1537987 h 2597255"/>
              <a:gd name="connsiteX2" fmla="*/ 182174 w 1207855"/>
              <a:gd name="connsiteY2" fmla="*/ 1471485 h 2597255"/>
              <a:gd name="connsiteX3" fmla="*/ 198800 w 1207855"/>
              <a:gd name="connsiteY3" fmla="*/ 1421608 h 2597255"/>
              <a:gd name="connsiteX4" fmla="*/ 232051 w 1207855"/>
              <a:gd name="connsiteY4" fmla="*/ 1321856 h 2597255"/>
              <a:gd name="connsiteX5" fmla="*/ 248676 w 1207855"/>
              <a:gd name="connsiteY5" fmla="*/ 1271979 h 2597255"/>
              <a:gd name="connsiteX6" fmla="*/ 265302 w 1207855"/>
              <a:gd name="connsiteY6" fmla="*/ 1255354 h 2597255"/>
              <a:gd name="connsiteX7" fmla="*/ 273614 w 1207855"/>
              <a:gd name="connsiteY7" fmla="*/ 1222103 h 2597255"/>
              <a:gd name="connsiteX8" fmla="*/ 306865 w 1207855"/>
              <a:gd name="connsiteY8" fmla="*/ 1188852 h 2597255"/>
              <a:gd name="connsiteX9" fmla="*/ 315178 w 1207855"/>
              <a:gd name="connsiteY9" fmla="*/ 1130663 h 2597255"/>
              <a:gd name="connsiteX10" fmla="*/ 323491 w 1207855"/>
              <a:gd name="connsiteY10" fmla="*/ 1105725 h 2597255"/>
              <a:gd name="connsiteX11" fmla="*/ 340116 w 1207855"/>
              <a:gd name="connsiteY11" fmla="*/ 897907 h 2597255"/>
              <a:gd name="connsiteX12" fmla="*/ 348429 w 1207855"/>
              <a:gd name="connsiteY12" fmla="*/ 872968 h 2597255"/>
              <a:gd name="connsiteX13" fmla="*/ 365054 w 1207855"/>
              <a:gd name="connsiteY13" fmla="*/ 806467 h 2597255"/>
              <a:gd name="connsiteX14" fmla="*/ 381680 w 1207855"/>
              <a:gd name="connsiteY14" fmla="*/ 756590 h 2597255"/>
              <a:gd name="connsiteX15" fmla="*/ 389993 w 1207855"/>
              <a:gd name="connsiteY15" fmla="*/ 698401 h 2597255"/>
              <a:gd name="connsiteX16" fmla="*/ 398305 w 1207855"/>
              <a:gd name="connsiteY16" fmla="*/ 673463 h 2597255"/>
              <a:gd name="connsiteX17" fmla="*/ 414931 w 1207855"/>
              <a:gd name="connsiteY17" fmla="*/ 482270 h 2597255"/>
              <a:gd name="connsiteX18" fmla="*/ 439869 w 1207855"/>
              <a:gd name="connsiteY18" fmla="*/ 340954 h 2597255"/>
              <a:gd name="connsiteX19" fmla="*/ 448182 w 1207855"/>
              <a:gd name="connsiteY19" fmla="*/ 316016 h 2597255"/>
              <a:gd name="connsiteX20" fmla="*/ 473120 w 1207855"/>
              <a:gd name="connsiteY20" fmla="*/ 282765 h 2597255"/>
              <a:gd name="connsiteX21" fmla="*/ 489745 w 1207855"/>
              <a:gd name="connsiteY21" fmla="*/ 232888 h 2597255"/>
              <a:gd name="connsiteX22" fmla="*/ 498058 w 1207855"/>
              <a:gd name="connsiteY22" fmla="*/ 207950 h 2597255"/>
              <a:gd name="connsiteX23" fmla="*/ 589498 w 1207855"/>
              <a:gd name="connsiteY23" fmla="*/ 133136 h 2597255"/>
              <a:gd name="connsiteX24" fmla="*/ 714189 w 1207855"/>
              <a:gd name="connsiteY24" fmla="*/ 99885 h 2597255"/>
              <a:gd name="connsiteX25" fmla="*/ 813941 w 1207855"/>
              <a:gd name="connsiteY25" fmla="*/ 149761 h 2597255"/>
              <a:gd name="connsiteX26" fmla="*/ 888756 w 1207855"/>
              <a:gd name="connsiteY26" fmla="*/ 16758 h 2597255"/>
              <a:gd name="connsiteX27" fmla="*/ 1154763 w 1207855"/>
              <a:gd name="connsiteY27" fmla="*/ 50009 h 2597255"/>
              <a:gd name="connsiteX28" fmla="*/ 863818 w 1207855"/>
              <a:gd name="connsiteY28" fmla="*/ 449019 h 2597255"/>
              <a:gd name="connsiteX29" fmla="*/ 847193 w 1207855"/>
              <a:gd name="connsiteY29" fmla="*/ 465645 h 2597255"/>
              <a:gd name="connsiteX30" fmla="*/ 830567 w 1207855"/>
              <a:gd name="connsiteY30" fmla="*/ 490583 h 2597255"/>
              <a:gd name="connsiteX31" fmla="*/ 797316 w 1207855"/>
              <a:gd name="connsiteY31" fmla="*/ 557085 h 2597255"/>
              <a:gd name="connsiteX32" fmla="*/ 789003 w 1207855"/>
              <a:gd name="connsiteY32" fmla="*/ 598648 h 2597255"/>
              <a:gd name="connsiteX33" fmla="*/ 772378 w 1207855"/>
              <a:gd name="connsiteY33" fmla="*/ 623587 h 2597255"/>
              <a:gd name="connsiteX34" fmla="*/ 764065 w 1207855"/>
              <a:gd name="connsiteY34" fmla="*/ 656838 h 2597255"/>
              <a:gd name="connsiteX35" fmla="*/ 772378 w 1207855"/>
              <a:gd name="connsiteY35" fmla="*/ 839718 h 2597255"/>
              <a:gd name="connsiteX36" fmla="*/ 789003 w 1207855"/>
              <a:gd name="connsiteY36" fmla="*/ 864656 h 2597255"/>
              <a:gd name="connsiteX37" fmla="*/ 797316 w 1207855"/>
              <a:gd name="connsiteY37" fmla="*/ 889594 h 2597255"/>
              <a:gd name="connsiteX38" fmla="*/ 863818 w 1207855"/>
              <a:gd name="connsiteY38" fmla="*/ 931158 h 2597255"/>
              <a:gd name="connsiteX39" fmla="*/ 1013447 w 1207855"/>
              <a:gd name="connsiteY39" fmla="*/ 839718 h 2597255"/>
              <a:gd name="connsiteX40" fmla="*/ 963570 w 1207855"/>
              <a:gd name="connsiteY40" fmla="*/ 565397 h 2597255"/>
              <a:gd name="connsiteX41" fmla="*/ 1129825 w 1207855"/>
              <a:gd name="connsiteY41" fmla="*/ 399142 h 2597255"/>
              <a:gd name="connsiteX42" fmla="*/ 1204639 w 1207855"/>
              <a:gd name="connsiteY42" fmla="*/ 623587 h 2597255"/>
              <a:gd name="connsiteX43" fmla="*/ 1030073 w 1207855"/>
              <a:gd name="connsiteY43" fmla="*/ 1072474 h 2597255"/>
              <a:gd name="connsiteX44" fmla="*/ 1013447 w 1207855"/>
              <a:gd name="connsiteY44" fmla="*/ 1122350 h 2597255"/>
              <a:gd name="connsiteX45" fmla="*/ 996822 w 1207855"/>
              <a:gd name="connsiteY45" fmla="*/ 1172227 h 2597255"/>
              <a:gd name="connsiteX46" fmla="*/ 988509 w 1207855"/>
              <a:gd name="connsiteY46" fmla="*/ 1205478 h 2597255"/>
              <a:gd name="connsiteX47" fmla="*/ 980196 w 1207855"/>
              <a:gd name="connsiteY47" fmla="*/ 1321856 h 2597255"/>
              <a:gd name="connsiteX48" fmla="*/ 971883 w 1207855"/>
              <a:gd name="connsiteY48" fmla="*/ 1355107 h 2597255"/>
              <a:gd name="connsiteX49" fmla="*/ 963571 w 1207855"/>
              <a:gd name="connsiteY49" fmla="*/ 1413296 h 2597255"/>
              <a:gd name="connsiteX50" fmla="*/ 946945 w 1207855"/>
              <a:gd name="connsiteY50" fmla="*/ 1471485 h 2597255"/>
              <a:gd name="connsiteX51" fmla="*/ 938633 w 1207855"/>
              <a:gd name="connsiteY51" fmla="*/ 1504736 h 2597255"/>
              <a:gd name="connsiteX52" fmla="*/ 922007 w 1207855"/>
              <a:gd name="connsiteY52" fmla="*/ 1529674 h 2597255"/>
              <a:gd name="connsiteX53" fmla="*/ 905382 w 1207855"/>
              <a:gd name="connsiteY53" fmla="*/ 1579550 h 2597255"/>
              <a:gd name="connsiteX54" fmla="*/ 897069 w 1207855"/>
              <a:gd name="connsiteY54" fmla="*/ 1604488 h 2597255"/>
              <a:gd name="connsiteX55" fmla="*/ 888756 w 1207855"/>
              <a:gd name="connsiteY55" fmla="*/ 1629427 h 2597255"/>
              <a:gd name="connsiteX56" fmla="*/ 872131 w 1207855"/>
              <a:gd name="connsiteY56" fmla="*/ 1654365 h 2597255"/>
              <a:gd name="connsiteX57" fmla="*/ 855505 w 1207855"/>
              <a:gd name="connsiteY57" fmla="*/ 1704241 h 2597255"/>
              <a:gd name="connsiteX58" fmla="*/ 847193 w 1207855"/>
              <a:gd name="connsiteY58" fmla="*/ 1729179 h 2597255"/>
              <a:gd name="connsiteX59" fmla="*/ 830567 w 1207855"/>
              <a:gd name="connsiteY59" fmla="*/ 1745805 h 2597255"/>
              <a:gd name="connsiteX60" fmla="*/ 813942 w 1207855"/>
              <a:gd name="connsiteY60" fmla="*/ 1795681 h 2597255"/>
              <a:gd name="connsiteX61" fmla="*/ 805629 w 1207855"/>
              <a:gd name="connsiteY61" fmla="*/ 1820619 h 2597255"/>
              <a:gd name="connsiteX62" fmla="*/ 789003 w 1207855"/>
              <a:gd name="connsiteY62" fmla="*/ 1887121 h 2597255"/>
              <a:gd name="connsiteX63" fmla="*/ 780691 w 1207855"/>
              <a:gd name="connsiteY63" fmla="*/ 1953623 h 2597255"/>
              <a:gd name="connsiteX64" fmla="*/ 772378 w 1207855"/>
              <a:gd name="connsiteY64" fmla="*/ 1986874 h 2597255"/>
              <a:gd name="connsiteX65" fmla="*/ 764065 w 1207855"/>
              <a:gd name="connsiteY65" fmla="*/ 2078314 h 2597255"/>
              <a:gd name="connsiteX66" fmla="*/ 747440 w 1207855"/>
              <a:gd name="connsiteY66" fmla="*/ 2128190 h 2597255"/>
              <a:gd name="connsiteX67" fmla="*/ 722502 w 1207855"/>
              <a:gd name="connsiteY67" fmla="*/ 2219630 h 2597255"/>
              <a:gd name="connsiteX68" fmla="*/ 705876 w 1207855"/>
              <a:gd name="connsiteY68" fmla="*/ 2244568 h 2597255"/>
              <a:gd name="connsiteX69" fmla="*/ 680938 w 1207855"/>
              <a:gd name="connsiteY69" fmla="*/ 2302758 h 2597255"/>
              <a:gd name="connsiteX70" fmla="*/ 647687 w 1207855"/>
              <a:gd name="connsiteY70" fmla="*/ 2369259 h 2597255"/>
              <a:gd name="connsiteX71" fmla="*/ 631062 w 1207855"/>
              <a:gd name="connsiteY71" fmla="*/ 2419136 h 2597255"/>
              <a:gd name="connsiteX72" fmla="*/ 614436 w 1207855"/>
              <a:gd name="connsiteY72" fmla="*/ 2477325 h 2597255"/>
              <a:gd name="connsiteX73" fmla="*/ 581185 w 1207855"/>
              <a:gd name="connsiteY73" fmla="*/ 2518888 h 2597255"/>
              <a:gd name="connsiteX74" fmla="*/ 547934 w 1207855"/>
              <a:gd name="connsiteY74" fmla="*/ 2527201 h 2597255"/>
              <a:gd name="connsiteX75" fmla="*/ 522996 w 1207855"/>
              <a:gd name="connsiteY75" fmla="*/ 2535514 h 2597255"/>
              <a:gd name="connsiteX76" fmla="*/ 539218 w 1207855"/>
              <a:gd name="connsiteY76" fmla="*/ 2597051 h 2597255"/>
              <a:gd name="connsiteX77" fmla="*/ 356742 w 1207855"/>
              <a:gd name="connsiteY77" fmla="*/ 2518888 h 2597255"/>
              <a:gd name="connsiteX78" fmla="*/ 360378 w 1207855"/>
              <a:gd name="connsiteY78" fmla="*/ 2549888 h 2597255"/>
              <a:gd name="connsiteX79" fmla="*/ 326377 w 1207855"/>
              <a:gd name="connsiteY79" fmla="*/ 2539613 h 2597255"/>
              <a:gd name="connsiteX80" fmla="*/ 256989 w 1207855"/>
              <a:gd name="connsiteY80" fmla="*/ 2477325 h 2597255"/>
              <a:gd name="connsiteX81" fmla="*/ 282100 w 1207855"/>
              <a:gd name="connsiteY81" fmla="*/ 2538112 h 2597255"/>
              <a:gd name="connsiteX82" fmla="*/ 215137 w 1207855"/>
              <a:gd name="connsiteY82" fmla="*/ 2516348 h 2597255"/>
              <a:gd name="connsiteX83" fmla="*/ 137609 w 1207855"/>
              <a:gd name="connsiteY83" fmla="*/ 2473861 h 2597255"/>
              <a:gd name="connsiteX84" fmla="*/ 160 w 1207855"/>
              <a:gd name="connsiteY84" fmla="*/ 2432009 h 2597255"/>
              <a:gd name="connsiteX85" fmla="*/ 36298 w 1207855"/>
              <a:gd name="connsiteY85" fmla="*/ 2419771 h 2597255"/>
              <a:gd name="connsiteX86" fmla="*/ 29197 w 1207855"/>
              <a:gd name="connsiteY86" fmla="*/ 2380920 h 2597255"/>
              <a:gd name="connsiteX87" fmla="*/ 24233 w 1207855"/>
              <a:gd name="connsiteY87" fmla="*/ 2327696 h 2597255"/>
              <a:gd name="connsiteX88" fmla="*/ 74109 w 1207855"/>
              <a:gd name="connsiteY88" fmla="*/ 2211318 h 2597255"/>
              <a:gd name="connsiteX89" fmla="*/ 32546 w 1207855"/>
              <a:gd name="connsiteY89" fmla="*/ 2219630 h 2597255"/>
              <a:gd name="connsiteX90" fmla="*/ 57483 w 1207855"/>
              <a:gd name="connsiteY90" fmla="*/ 2136503 h 2597255"/>
              <a:gd name="connsiteX91" fmla="*/ 49171 w 1207855"/>
              <a:gd name="connsiteY91" fmla="*/ 2111565 h 2597255"/>
              <a:gd name="connsiteX92" fmla="*/ 32545 w 1207855"/>
              <a:gd name="connsiteY92" fmla="*/ 2045063 h 2597255"/>
              <a:gd name="connsiteX93" fmla="*/ 40858 w 1207855"/>
              <a:gd name="connsiteY93" fmla="*/ 1795681 h 2597255"/>
              <a:gd name="connsiteX94" fmla="*/ 57483 w 1207855"/>
              <a:gd name="connsiteY94" fmla="*/ 1745805 h 2597255"/>
              <a:gd name="connsiteX95" fmla="*/ 65796 w 1207855"/>
              <a:gd name="connsiteY95" fmla="*/ 1687616 h 2597255"/>
              <a:gd name="connsiteX96" fmla="*/ 74109 w 1207855"/>
              <a:gd name="connsiteY96" fmla="*/ 1662678 h 2597255"/>
              <a:gd name="connsiteX97" fmla="*/ 90734 w 1207855"/>
              <a:gd name="connsiteY97" fmla="*/ 1571238 h 2597255"/>
              <a:gd name="connsiteX98" fmla="*/ 107360 w 1207855"/>
              <a:gd name="connsiteY98" fmla="*/ 1537987 h 2597255"/>
              <a:gd name="connsiteX0" fmla="*/ 107360 w 1207855"/>
              <a:gd name="connsiteY0" fmla="*/ 1537987 h 2597881"/>
              <a:gd name="connsiteX1" fmla="*/ 107360 w 1207855"/>
              <a:gd name="connsiteY1" fmla="*/ 1537987 h 2597881"/>
              <a:gd name="connsiteX2" fmla="*/ 182174 w 1207855"/>
              <a:gd name="connsiteY2" fmla="*/ 1471485 h 2597881"/>
              <a:gd name="connsiteX3" fmla="*/ 198800 w 1207855"/>
              <a:gd name="connsiteY3" fmla="*/ 1421608 h 2597881"/>
              <a:gd name="connsiteX4" fmla="*/ 232051 w 1207855"/>
              <a:gd name="connsiteY4" fmla="*/ 1321856 h 2597881"/>
              <a:gd name="connsiteX5" fmla="*/ 248676 w 1207855"/>
              <a:gd name="connsiteY5" fmla="*/ 1271979 h 2597881"/>
              <a:gd name="connsiteX6" fmla="*/ 265302 w 1207855"/>
              <a:gd name="connsiteY6" fmla="*/ 1255354 h 2597881"/>
              <a:gd name="connsiteX7" fmla="*/ 273614 w 1207855"/>
              <a:gd name="connsiteY7" fmla="*/ 1222103 h 2597881"/>
              <a:gd name="connsiteX8" fmla="*/ 306865 w 1207855"/>
              <a:gd name="connsiteY8" fmla="*/ 1188852 h 2597881"/>
              <a:gd name="connsiteX9" fmla="*/ 315178 w 1207855"/>
              <a:gd name="connsiteY9" fmla="*/ 1130663 h 2597881"/>
              <a:gd name="connsiteX10" fmla="*/ 323491 w 1207855"/>
              <a:gd name="connsiteY10" fmla="*/ 1105725 h 2597881"/>
              <a:gd name="connsiteX11" fmla="*/ 340116 w 1207855"/>
              <a:gd name="connsiteY11" fmla="*/ 897907 h 2597881"/>
              <a:gd name="connsiteX12" fmla="*/ 348429 w 1207855"/>
              <a:gd name="connsiteY12" fmla="*/ 872968 h 2597881"/>
              <a:gd name="connsiteX13" fmla="*/ 365054 w 1207855"/>
              <a:gd name="connsiteY13" fmla="*/ 806467 h 2597881"/>
              <a:gd name="connsiteX14" fmla="*/ 381680 w 1207855"/>
              <a:gd name="connsiteY14" fmla="*/ 756590 h 2597881"/>
              <a:gd name="connsiteX15" fmla="*/ 389993 w 1207855"/>
              <a:gd name="connsiteY15" fmla="*/ 698401 h 2597881"/>
              <a:gd name="connsiteX16" fmla="*/ 398305 w 1207855"/>
              <a:gd name="connsiteY16" fmla="*/ 673463 h 2597881"/>
              <a:gd name="connsiteX17" fmla="*/ 414931 w 1207855"/>
              <a:gd name="connsiteY17" fmla="*/ 482270 h 2597881"/>
              <a:gd name="connsiteX18" fmla="*/ 439869 w 1207855"/>
              <a:gd name="connsiteY18" fmla="*/ 340954 h 2597881"/>
              <a:gd name="connsiteX19" fmla="*/ 448182 w 1207855"/>
              <a:gd name="connsiteY19" fmla="*/ 316016 h 2597881"/>
              <a:gd name="connsiteX20" fmla="*/ 473120 w 1207855"/>
              <a:gd name="connsiteY20" fmla="*/ 282765 h 2597881"/>
              <a:gd name="connsiteX21" fmla="*/ 489745 w 1207855"/>
              <a:gd name="connsiteY21" fmla="*/ 232888 h 2597881"/>
              <a:gd name="connsiteX22" fmla="*/ 498058 w 1207855"/>
              <a:gd name="connsiteY22" fmla="*/ 207950 h 2597881"/>
              <a:gd name="connsiteX23" fmla="*/ 589498 w 1207855"/>
              <a:gd name="connsiteY23" fmla="*/ 133136 h 2597881"/>
              <a:gd name="connsiteX24" fmla="*/ 714189 w 1207855"/>
              <a:gd name="connsiteY24" fmla="*/ 99885 h 2597881"/>
              <a:gd name="connsiteX25" fmla="*/ 813941 w 1207855"/>
              <a:gd name="connsiteY25" fmla="*/ 149761 h 2597881"/>
              <a:gd name="connsiteX26" fmla="*/ 888756 w 1207855"/>
              <a:gd name="connsiteY26" fmla="*/ 16758 h 2597881"/>
              <a:gd name="connsiteX27" fmla="*/ 1154763 w 1207855"/>
              <a:gd name="connsiteY27" fmla="*/ 50009 h 2597881"/>
              <a:gd name="connsiteX28" fmla="*/ 863818 w 1207855"/>
              <a:gd name="connsiteY28" fmla="*/ 449019 h 2597881"/>
              <a:gd name="connsiteX29" fmla="*/ 847193 w 1207855"/>
              <a:gd name="connsiteY29" fmla="*/ 465645 h 2597881"/>
              <a:gd name="connsiteX30" fmla="*/ 830567 w 1207855"/>
              <a:gd name="connsiteY30" fmla="*/ 490583 h 2597881"/>
              <a:gd name="connsiteX31" fmla="*/ 797316 w 1207855"/>
              <a:gd name="connsiteY31" fmla="*/ 557085 h 2597881"/>
              <a:gd name="connsiteX32" fmla="*/ 789003 w 1207855"/>
              <a:gd name="connsiteY32" fmla="*/ 598648 h 2597881"/>
              <a:gd name="connsiteX33" fmla="*/ 772378 w 1207855"/>
              <a:gd name="connsiteY33" fmla="*/ 623587 h 2597881"/>
              <a:gd name="connsiteX34" fmla="*/ 764065 w 1207855"/>
              <a:gd name="connsiteY34" fmla="*/ 656838 h 2597881"/>
              <a:gd name="connsiteX35" fmla="*/ 772378 w 1207855"/>
              <a:gd name="connsiteY35" fmla="*/ 839718 h 2597881"/>
              <a:gd name="connsiteX36" fmla="*/ 789003 w 1207855"/>
              <a:gd name="connsiteY36" fmla="*/ 864656 h 2597881"/>
              <a:gd name="connsiteX37" fmla="*/ 797316 w 1207855"/>
              <a:gd name="connsiteY37" fmla="*/ 889594 h 2597881"/>
              <a:gd name="connsiteX38" fmla="*/ 863818 w 1207855"/>
              <a:gd name="connsiteY38" fmla="*/ 931158 h 2597881"/>
              <a:gd name="connsiteX39" fmla="*/ 1013447 w 1207855"/>
              <a:gd name="connsiteY39" fmla="*/ 839718 h 2597881"/>
              <a:gd name="connsiteX40" fmla="*/ 963570 w 1207855"/>
              <a:gd name="connsiteY40" fmla="*/ 565397 h 2597881"/>
              <a:gd name="connsiteX41" fmla="*/ 1129825 w 1207855"/>
              <a:gd name="connsiteY41" fmla="*/ 399142 h 2597881"/>
              <a:gd name="connsiteX42" fmla="*/ 1204639 w 1207855"/>
              <a:gd name="connsiteY42" fmla="*/ 623587 h 2597881"/>
              <a:gd name="connsiteX43" fmla="*/ 1030073 w 1207855"/>
              <a:gd name="connsiteY43" fmla="*/ 1072474 h 2597881"/>
              <a:gd name="connsiteX44" fmla="*/ 1013447 w 1207855"/>
              <a:gd name="connsiteY44" fmla="*/ 1122350 h 2597881"/>
              <a:gd name="connsiteX45" fmla="*/ 996822 w 1207855"/>
              <a:gd name="connsiteY45" fmla="*/ 1172227 h 2597881"/>
              <a:gd name="connsiteX46" fmla="*/ 988509 w 1207855"/>
              <a:gd name="connsiteY46" fmla="*/ 1205478 h 2597881"/>
              <a:gd name="connsiteX47" fmla="*/ 980196 w 1207855"/>
              <a:gd name="connsiteY47" fmla="*/ 1321856 h 2597881"/>
              <a:gd name="connsiteX48" fmla="*/ 971883 w 1207855"/>
              <a:gd name="connsiteY48" fmla="*/ 1355107 h 2597881"/>
              <a:gd name="connsiteX49" fmla="*/ 963571 w 1207855"/>
              <a:gd name="connsiteY49" fmla="*/ 1413296 h 2597881"/>
              <a:gd name="connsiteX50" fmla="*/ 946945 w 1207855"/>
              <a:gd name="connsiteY50" fmla="*/ 1471485 h 2597881"/>
              <a:gd name="connsiteX51" fmla="*/ 938633 w 1207855"/>
              <a:gd name="connsiteY51" fmla="*/ 1504736 h 2597881"/>
              <a:gd name="connsiteX52" fmla="*/ 922007 w 1207855"/>
              <a:gd name="connsiteY52" fmla="*/ 1529674 h 2597881"/>
              <a:gd name="connsiteX53" fmla="*/ 905382 w 1207855"/>
              <a:gd name="connsiteY53" fmla="*/ 1579550 h 2597881"/>
              <a:gd name="connsiteX54" fmla="*/ 897069 w 1207855"/>
              <a:gd name="connsiteY54" fmla="*/ 1604488 h 2597881"/>
              <a:gd name="connsiteX55" fmla="*/ 888756 w 1207855"/>
              <a:gd name="connsiteY55" fmla="*/ 1629427 h 2597881"/>
              <a:gd name="connsiteX56" fmla="*/ 872131 w 1207855"/>
              <a:gd name="connsiteY56" fmla="*/ 1654365 h 2597881"/>
              <a:gd name="connsiteX57" fmla="*/ 855505 w 1207855"/>
              <a:gd name="connsiteY57" fmla="*/ 1704241 h 2597881"/>
              <a:gd name="connsiteX58" fmla="*/ 847193 w 1207855"/>
              <a:gd name="connsiteY58" fmla="*/ 1729179 h 2597881"/>
              <a:gd name="connsiteX59" fmla="*/ 830567 w 1207855"/>
              <a:gd name="connsiteY59" fmla="*/ 1745805 h 2597881"/>
              <a:gd name="connsiteX60" fmla="*/ 813942 w 1207855"/>
              <a:gd name="connsiteY60" fmla="*/ 1795681 h 2597881"/>
              <a:gd name="connsiteX61" fmla="*/ 805629 w 1207855"/>
              <a:gd name="connsiteY61" fmla="*/ 1820619 h 2597881"/>
              <a:gd name="connsiteX62" fmla="*/ 789003 w 1207855"/>
              <a:gd name="connsiteY62" fmla="*/ 1887121 h 2597881"/>
              <a:gd name="connsiteX63" fmla="*/ 780691 w 1207855"/>
              <a:gd name="connsiteY63" fmla="*/ 1953623 h 2597881"/>
              <a:gd name="connsiteX64" fmla="*/ 772378 w 1207855"/>
              <a:gd name="connsiteY64" fmla="*/ 1986874 h 2597881"/>
              <a:gd name="connsiteX65" fmla="*/ 764065 w 1207855"/>
              <a:gd name="connsiteY65" fmla="*/ 2078314 h 2597881"/>
              <a:gd name="connsiteX66" fmla="*/ 747440 w 1207855"/>
              <a:gd name="connsiteY66" fmla="*/ 2128190 h 2597881"/>
              <a:gd name="connsiteX67" fmla="*/ 722502 w 1207855"/>
              <a:gd name="connsiteY67" fmla="*/ 2219630 h 2597881"/>
              <a:gd name="connsiteX68" fmla="*/ 705876 w 1207855"/>
              <a:gd name="connsiteY68" fmla="*/ 2244568 h 2597881"/>
              <a:gd name="connsiteX69" fmla="*/ 680938 w 1207855"/>
              <a:gd name="connsiteY69" fmla="*/ 2302758 h 2597881"/>
              <a:gd name="connsiteX70" fmla="*/ 647687 w 1207855"/>
              <a:gd name="connsiteY70" fmla="*/ 2369259 h 2597881"/>
              <a:gd name="connsiteX71" fmla="*/ 631062 w 1207855"/>
              <a:gd name="connsiteY71" fmla="*/ 2419136 h 2597881"/>
              <a:gd name="connsiteX72" fmla="*/ 614436 w 1207855"/>
              <a:gd name="connsiteY72" fmla="*/ 2477325 h 2597881"/>
              <a:gd name="connsiteX73" fmla="*/ 581185 w 1207855"/>
              <a:gd name="connsiteY73" fmla="*/ 2518888 h 2597881"/>
              <a:gd name="connsiteX74" fmla="*/ 547934 w 1207855"/>
              <a:gd name="connsiteY74" fmla="*/ 2527201 h 2597881"/>
              <a:gd name="connsiteX75" fmla="*/ 522996 w 1207855"/>
              <a:gd name="connsiteY75" fmla="*/ 2535514 h 2597881"/>
              <a:gd name="connsiteX76" fmla="*/ 539218 w 1207855"/>
              <a:gd name="connsiteY76" fmla="*/ 2597051 h 2597881"/>
              <a:gd name="connsiteX77" fmla="*/ 432942 w 1207855"/>
              <a:gd name="connsiteY77" fmla="*/ 2569688 h 2597881"/>
              <a:gd name="connsiteX78" fmla="*/ 360378 w 1207855"/>
              <a:gd name="connsiteY78" fmla="*/ 2549888 h 2597881"/>
              <a:gd name="connsiteX79" fmla="*/ 326377 w 1207855"/>
              <a:gd name="connsiteY79" fmla="*/ 2539613 h 2597881"/>
              <a:gd name="connsiteX80" fmla="*/ 256989 w 1207855"/>
              <a:gd name="connsiteY80" fmla="*/ 2477325 h 2597881"/>
              <a:gd name="connsiteX81" fmla="*/ 282100 w 1207855"/>
              <a:gd name="connsiteY81" fmla="*/ 2538112 h 2597881"/>
              <a:gd name="connsiteX82" fmla="*/ 215137 w 1207855"/>
              <a:gd name="connsiteY82" fmla="*/ 2516348 h 2597881"/>
              <a:gd name="connsiteX83" fmla="*/ 137609 w 1207855"/>
              <a:gd name="connsiteY83" fmla="*/ 2473861 h 2597881"/>
              <a:gd name="connsiteX84" fmla="*/ 160 w 1207855"/>
              <a:gd name="connsiteY84" fmla="*/ 2432009 h 2597881"/>
              <a:gd name="connsiteX85" fmla="*/ 36298 w 1207855"/>
              <a:gd name="connsiteY85" fmla="*/ 2419771 h 2597881"/>
              <a:gd name="connsiteX86" fmla="*/ 29197 w 1207855"/>
              <a:gd name="connsiteY86" fmla="*/ 2380920 h 2597881"/>
              <a:gd name="connsiteX87" fmla="*/ 24233 w 1207855"/>
              <a:gd name="connsiteY87" fmla="*/ 2327696 h 2597881"/>
              <a:gd name="connsiteX88" fmla="*/ 74109 w 1207855"/>
              <a:gd name="connsiteY88" fmla="*/ 2211318 h 2597881"/>
              <a:gd name="connsiteX89" fmla="*/ 32546 w 1207855"/>
              <a:gd name="connsiteY89" fmla="*/ 2219630 h 2597881"/>
              <a:gd name="connsiteX90" fmla="*/ 57483 w 1207855"/>
              <a:gd name="connsiteY90" fmla="*/ 2136503 h 2597881"/>
              <a:gd name="connsiteX91" fmla="*/ 49171 w 1207855"/>
              <a:gd name="connsiteY91" fmla="*/ 2111565 h 2597881"/>
              <a:gd name="connsiteX92" fmla="*/ 32545 w 1207855"/>
              <a:gd name="connsiteY92" fmla="*/ 2045063 h 2597881"/>
              <a:gd name="connsiteX93" fmla="*/ 40858 w 1207855"/>
              <a:gd name="connsiteY93" fmla="*/ 1795681 h 2597881"/>
              <a:gd name="connsiteX94" fmla="*/ 57483 w 1207855"/>
              <a:gd name="connsiteY94" fmla="*/ 1745805 h 2597881"/>
              <a:gd name="connsiteX95" fmla="*/ 65796 w 1207855"/>
              <a:gd name="connsiteY95" fmla="*/ 1687616 h 2597881"/>
              <a:gd name="connsiteX96" fmla="*/ 74109 w 1207855"/>
              <a:gd name="connsiteY96" fmla="*/ 1662678 h 2597881"/>
              <a:gd name="connsiteX97" fmla="*/ 90734 w 1207855"/>
              <a:gd name="connsiteY97" fmla="*/ 1571238 h 2597881"/>
              <a:gd name="connsiteX98" fmla="*/ 107360 w 1207855"/>
              <a:gd name="connsiteY98" fmla="*/ 1537987 h 2597881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31062 w 1207855"/>
              <a:gd name="connsiteY71" fmla="*/ 2419136 h 2597057"/>
              <a:gd name="connsiteX72" fmla="*/ 614436 w 1207855"/>
              <a:gd name="connsiteY72" fmla="*/ 2477325 h 2597057"/>
              <a:gd name="connsiteX73" fmla="*/ 581185 w 1207855"/>
              <a:gd name="connsiteY73" fmla="*/ 2518888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31062 w 1207855"/>
              <a:gd name="connsiteY71" fmla="*/ 2419136 h 2597057"/>
              <a:gd name="connsiteX72" fmla="*/ 614436 w 1207855"/>
              <a:gd name="connsiteY72" fmla="*/ 247732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31062 w 1207855"/>
              <a:gd name="connsiteY71" fmla="*/ 2419136 h 2597057"/>
              <a:gd name="connsiteX72" fmla="*/ 535061 w 1207855"/>
              <a:gd name="connsiteY72" fmla="*/ 23947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35061 w 1207855"/>
              <a:gd name="connsiteY72" fmla="*/ 23947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135978 w 1207855"/>
              <a:gd name="connsiteY97" fmla="*/ 1595050 h 2597057"/>
              <a:gd name="connsiteX98" fmla="*/ 107360 w 1207855"/>
              <a:gd name="connsiteY98" fmla="*/ 1537987 h 2597057"/>
              <a:gd name="connsiteX0" fmla="*/ 171654 w 1207855"/>
              <a:gd name="connsiteY0" fmla="*/ 1530843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48429 w 1207855"/>
              <a:gd name="connsiteY12" fmla="*/ 872968 h 2597057"/>
              <a:gd name="connsiteX13" fmla="*/ 310285 w 1207855"/>
              <a:gd name="connsiteY13" fmla="*/ 7302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10285 w 1207855"/>
              <a:gd name="connsiteY13" fmla="*/ 7302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70108 w 1207855"/>
              <a:gd name="connsiteY5" fmla="*/ 1286266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9195 w 1207855"/>
              <a:gd name="connsiteY4" fmla="*/ 1359956 h 2597057"/>
              <a:gd name="connsiteX5" fmla="*/ 270108 w 1207855"/>
              <a:gd name="connsiteY5" fmla="*/ 1286266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9195 w 1207855"/>
              <a:gd name="connsiteY4" fmla="*/ 1359956 h 2597057"/>
              <a:gd name="connsiteX5" fmla="*/ 270108 w 1207855"/>
              <a:gd name="connsiteY5" fmla="*/ 1286266 h 2597057"/>
              <a:gd name="connsiteX6" fmla="*/ 291495 w 1207855"/>
              <a:gd name="connsiteY6" fmla="*/ 1257735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9195 w 1207855"/>
              <a:gd name="connsiteY4" fmla="*/ 1359956 h 2597057"/>
              <a:gd name="connsiteX5" fmla="*/ 270108 w 1207855"/>
              <a:gd name="connsiteY5" fmla="*/ 1286266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9195 w 1207855"/>
              <a:gd name="connsiteY4" fmla="*/ 1359956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85984 w 1207855"/>
              <a:gd name="connsiteY97" fmla="*/ 1602194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50309 w 1207855"/>
              <a:gd name="connsiteY96" fmla="*/ 1691253 h 2597057"/>
              <a:gd name="connsiteX97" fmla="*/ 185984 w 1207855"/>
              <a:gd name="connsiteY97" fmla="*/ 1602194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118183 w 1207855"/>
              <a:gd name="connsiteY95" fmla="*/ 1782866 h 2597057"/>
              <a:gd name="connsiteX96" fmla="*/ 150309 w 1207855"/>
              <a:gd name="connsiteY96" fmla="*/ 1691253 h 2597057"/>
              <a:gd name="connsiteX97" fmla="*/ 185984 w 1207855"/>
              <a:gd name="connsiteY97" fmla="*/ 1602194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118183 w 1207855"/>
              <a:gd name="connsiteY95" fmla="*/ 1782866 h 2597057"/>
              <a:gd name="connsiteX96" fmla="*/ 150309 w 1207855"/>
              <a:gd name="connsiteY96" fmla="*/ 1691253 h 2597057"/>
              <a:gd name="connsiteX97" fmla="*/ 185984 w 1207855"/>
              <a:gd name="connsiteY97" fmla="*/ 1602194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150309 w 1207855"/>
              <a:gd name="connsiteY95" fmla="*/ 1691253 h 2597057"/>
              <a:gd name="connsiteX96" fmla="*/ 185984 w 1207855"/>
              <a:gd name="connsiteY96" fmla="*/ 1602194 h 2597057"/>
              <a:gd name="connsiteX97" fmla="*/ 171654 w 1207855"/>
              <a:gd name="connsiteY97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105107 w 1207855"/>
              <a:gd name="connsiteY94" fmla="*/ 1798193 h 2597057"/>
              <a:gd name="connsiteX95" fmla="*/ 150309 w 1207855"/>
              <a:gd name="connsiteY95" fmla="*/ 1691253 h 2597057"/>
              <a:gd name="connsiteX96" fmla="*/ 185984 w 1207855"/>
              <a:gd name="connsiteY96" fmla="*/ 1602194 h 2597057"/>
              <a:gd name="connsiteX97" fmla="*/ 171654 w 1207855"/>
              <a:gd name="connsiteY97" fmla="*/ 1530843 h 2597057"/>
              <a:gd name="connsiteX0" fmla="*/ 221660 w 1207855"/>
              <a:gd name="connsiteY0" fmla="*/ 1559418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105107 w 1207855"/>
              <a:gd name="connsiteY94" fmla="*/ 1798193 h 2597057"/>
              <a:gd name="connsiteX95" fmla="*/ 150309 w 1207855"/>
              <a:gd name="connsiteY95" fmla="*/ 1691253 h 2597057"/>
              <a:gd name="connsiteX96" fmla="*/ 185984 w 1207855"/>
              <a:gd name="connsiteY96" fmla="*/ 1602194 h 2597057"/>
              <a:gd name="connsiteX97" fmla="*/ 221660 w 1207855"/>
              <a:gd name="connsiteY97" fmla="*/ 1559418 h 2597057"/>
              <a:gd name="connsiteX0" fmla="*/ 221660 w 1207855"/>
              <a:gd name="connsiteY0" fmla="*/ 1559418 h 2597057"/>
              <a:gd name="connsiteX1" fmla="*/ 201224 w 1207855"/>
              <a:gd name="connsiteY1" fmla="*/ 1483391 h 2597057"/>
              <a:gd name="connsiteX2" fmla="*/ 224993 w 1207855"/>
              <a:gd name="connsiteY2" fmla="*/ 1438277 h 2597057"/>
              <a:gd name="connsiteX3" fmla="*/ 246339 w 1207855"/>
              <a:gd name="connsiteY3" fmla="*/ 1367100 h 2597057"/>
              <a:gd name="connsiteX4" fmla="*/ 267727 w 1207855"/>
              <a:gd name="connsiteY4" fmla="*/ 1307697 h 2597057"/>
              <a:gd name="connsiteX5" fmla="*/ 291495 w 1207855"/>
              <a:gd name="connsiteY5" fmla="*/ 1257735 h 2597057"/>
              <a:gd name="connsiteX6" fmla="*/ 297427 w 1207855"/>
              <a:gd name="connsiteY6" fmla="*/ 1219721 h 2597057"/>
              <a:gd name="connsiteX7" fmla="*/ 306865 w 1207855"/>
              <a:gd name="connsiteY7" fmla="*/ 1188852 h 2597057"/>
              <a:gd name="connsiteX8" fmla="*/ 315178 w 1207855"/>
              <a:gd name="connsiteY8" fmla="*/ 1130663 h 2597057"/>
              <a:gd name="connsiteX9" fmla="*/ 330634 w 1207855"/>
              <a:gd name="connsiteY9" fmla="*/ 1041431 h 2597057"/>
              <a:gd name="connsiteX10" fmla="*/ 330591 w 1207855"/>
              <a:gd name="connsiteY10" fmla="*/ 859807 h 2597057"/>
              <a:gd name="connsiteX11" fmla="*/ 331760 w 1207855"/>
              <a:gd name="connsiteY11" fmla="*/ 808675 h 2597057"/>
              <a:gd name="connsiteX12" fmla="*/ 331716 w 1207855"/>
              <a:gd name="connsiteY12" fmla="*/ 730267 h 2597057"/>
              <a:gd name="connsiteX13" fmla="*/ 353105 w 1207855"/>
              <a:gd name="connsiteY13" fmla="*/ 658959 h 2597057"/>
              <a:gd name="connsiteX14" fmla="*/ 373324 w 1207855"/>
              <a:gd name="connsiteY14" fmla="*/ 610295 h 2597057"/>
              <a:gd name="connsiteX15" fmla="*/ 384018 w 1207855"/>
              <a:gd name="connsiteY15" fmla="*/ 556782 h 2597057"/>
              <a:gd name="connsiteX16" fmla="*/ 414931 w 1207855"/>
              <a:gd name="connsiteY16" fmla="*/ 482270 h 2597057"/>
              <a:gd name="connsiteX17" fmla="*/ 439869 w 1207855"/>
              <a:gd name="connsiteY17" fmla="*/ 340954 h 2597057"/>
              <a:gd name="connsiteX18" fmla="*/ 448182 w 1207855"/>
              <a:gd name="connsiteY18" fmla="*/ 316016 h 2597057"/>
              <a:gd name="connsiteX19" fmla="*/ 473120 w 1207855"/>
              <a:gd name="connsiteY19" fmla="*/ 282765 h 2597057"/>
              <a:gd name="connsiteX20" fmla="*/ 489745 w 1207855"/>
              <a:gd name="connsiteY20" fmla="*/ 232888 h 2597057"/>
              <a:gd name="connsiteX21" fmla="*/ 498058 w 1207855"/>
              <a:gd name="connsiteY21" fmla="*/ 207950 h 2597057"/>
              <a:gd name="connsiteX22" fmla="*/ 589498 w 1207855"/>
              <a:gd name="connsiteY22" fmla="*/ 133136 h 2597057"/>
              <a:gd name="connsiteX23" fmla="*/ 714189 w 1207855"/>
              <a:gd name="connsiteY23" fmla="*/ 99885 h 2597057"/>
              <a:gd name="connsiteX24" fmla="*/ 813941 w 1207855"/>
              <a:gd name="connsiteY24" fmla="*/ 149761 h 2597057"/>
              <a:gd name="connsiteX25" fmla="*/ 888756 w 1207855"/>
              <a:gd name="connsiteY25" fmla="*/ 16758 h 2597057"/>
              <a:gd name="connsiteX26" fmla="*/ 1154763 w 1207855"/>
              <a:gd name="connsiteY26" fmla="*/ 50009 h 2597057"/>
              <a:gd name="connsiteX27" fmla="*/ 863818 w 1207855"/>
              <a:gd name="connsiteY27" fmla="*/ 449019 h 2597057"/>
              <a:gd name="connsiteX28" fmla="*/ 847193 w 1207855"/>
              <a:gd name="connsiteY28" fmla="*/ 465645 h 2597057"/>
              <a:gd name="connsiteX29" fmla="*/ 830567 w 1207855"/>
              <a:gd name="connsiteY29" fmla="*/ 490583 h 2597057"/>
              <a:gd name="connsiteX30" fmla="*/ 797316 w 1207855"/>
              <a:gd name="connsiteY30" fmla="*/ 557085 h 2597057"/>
              <a:gd name="connsiteX31" fmla="*/ 789003 w 1207855"/>
              <a:gd name="connsiteY31" fmla="*/ 598648 h 2597057"/>
              <a:gd name="connsiteX32" fmla="*/ 772378 w 1207855"/>
              <a:gd name="connsiteY32" fmla="*/ 623587 h 2597057"/>
              <a:gd name="connsiteX33" fmla="*/ 764065 w 1207855"/>
              <a:gd name="connsiteY33" fmla="*/ 656838 h 2597057"/>
              <a:gd name="connsiteX34" fmla="*/ 772378 w 1207855"/>
              <a:gd name="connsiteY34" fmla="*/ 839718 h 2597057"/>
              <a:gd name="connsiteX35" fmla="*/ 789003 w 1207855"/>
              <a:gd name="connsiteY35" fmla="*/ 864656 h 2597057"/>
              <a:gd name="connsiteX36" fmla="*/ 797316 w 1207855"/>
              <a:gd name="connsiteY36" fmla="*/ 889594 h 2597057"/>
              <a:gd name="connsiteX37" fmla="*/ 863818 w 1207855"/>
              <a:gd name="connsiteY37" fmla="*/ 931158 h 2597057"/>
              <a:gd name="connsiteX38" fmla="*/ 1013447 w 1207855"/>
              <a:gd name="connsiteY38" fmla="*/ 839718 h 2597057"/>
              <a:gd name="connsiteX39" fmla="*/ 963570 w 1207855"/>
              <a:gd name="connsiteY39" fmla="*/ 565397 h 2597057"/>
              <a:gd name="connsiteX40" fmla="*/ 1129825 w 1207855"/>
              <a:gd name="connsiteY40" fmla="*/ 399142 h 2597057"/>
              <a:gd name="connsiteX41" fmla="*/ 1204639 w 1207855"/>
              <a:gd name="connsiteY41" fmla="*/ 623587 h 2597057"/>
              <a:gd name="connsiteX42" fmla="*/ 1030073 w 1207855"/>
              <a:gd name="connsiteY42" fmla="*/ 1072474 h 2597057"/>
              <a:gd name="connsiteX43" fmla="*/ 1013447 w 1207855"/>
              <a:gd name="connsiteY43" fmla="*/ 1122350 h 2597057"/>
              <a:gd name="connsiteX44" fmla="*/ 996822 w 1207855"/>
              <a:gd name="connsiteY44" fmla="*/ 1172227 h 2597057"/>
              <a:gd name="connsiteX45" fmla="*/ 988509 w 1207855"/>
              <a:gd name="connsiteY45" fmla="*/ 1205478 h 2597057"/>
              <a:gd name="connsiteX46" fmla="*/ 980196 w 1207855"/>
              <a:gd name="connsiteY46" fmla="*/ 1321856 h 2597057"/>
              <a:gd name="connsiteX47" fmla="*/ 971883 w 1207855"/>
              <a:gd name="connsiteY47" fmla="*/ 1355107 h 2597057"/>
              <a:gd name="connsiteX48" fmla="*/ 963571 w 1207855"/>
              <a:gd name="connsiteY48" fmla="*/ 1413296 h 2597057"/>
              <a:gd name="connsiteX49" fmla="*/ 946945 w 1207855"/>
              <a:gd name="connsiteY49" fmla="*/ 1471485 h 2597057"/>
              <a:gd name="connsiteX50" fmla="*/ 938633 w 1207855"/>
              <a:gd name="connsiteY50" fmla="*/ 1504736 h 2597057"/>
              <a:gd name="connsiteX51" fmla="*/ 922007 w 1207855"/>
              <a:gd name="connsiteY51" fmla="*/ 1529674 h 2597057"/>
              <a:gd name="connsiteX52" fmla="*/ 905382 w 1207855"/>
              <a:gd name="connsiteY52" fmla="*/ 1579550 h 2597057"/>
              <a:gd name="connsiteX53" fmla="*/ 897069 w 1207855"/>
              <a:gd name="connsiteY53" fmla="*/ 1604488 h 2597057"/>
              <a:gd name="connsiteX54" fmla="*/ 888756 w 1207855"/>
              <a:gd name="connsiteY54" fmla="*/ 1629427 h 2597057"/>
              <a:gd name="connsiteX55" fmla="*/ 872131 w 1207855"/>
              <a:gd name="connsiteY55" fmla="*/ 1654365 h 2597057"/>
              <a:gd name="connsiteX56" fmla="*/ 855505 w 1207855"/>
              <a:gd name="connsiteY56" fmla="*/ 1704241 h 2597057"/>
              <a:gd name="connsiteX57" fmla="*/ 847193 w 1207855"/>
              <a:gd name="connsiteY57" fmla="*/ 1729179 h 2597057"/>
              <a:gd name="connsiteX58" fmla="*/ 830567 w 1207855"/>
              <a:gd name="connsiteY58" fmla="*/ 1745805 h 2597057"/>
              <a:gd name="connsiteX59" fmla="*/ 813942 w 1207855"/>
              <a:gd name="connsiteY59" fmla="*/ 1795681 h 2597057"/>
              <a:gd name="connsiteX60" fmla="*/ 805629 w 1207855"/>
              <a:gd name="connsiteY60" fmla="*/ 1820619 h 2597057"/>
              <a:gd name="connsiteX61" fmla="*/ 789003 w 1207855"/>
              <a:gd name="connsiteY61" fmla="*/ 1887121 h 2597057"/>
              <a:gd name="connsiteX62" fmla="*/ 780691 w 1207855"/>
              <a:gd name="connsiteY62" fmla="*/ 1953623 h 2597057"/>
              <a:gd name="connsiteX63" fmla="*/ 772378 w 1207855"/>
              <a:gd name="connsiteY63" fmla="*/ 1986874 h 2597057"/>
              <a:gd name="connsiteX64" fmla="*/ 764065 w 1207855"/>
              <a:gd name="connsiteY64" fmla="*/ 2078314 h 2597057"/>
              <a:gd name="connsiteX65" fmla="*/ 747440 w 1207855"/>
              <a:gd name="connsiteY65" fmla="*/ 2128190 h 2597057"/>
              <a:gd name="connsiteX66" fmla="*/ 722502 w 1207855"/>
              <a:gd name="connsiteY66" fmla="*/ 2219630 h 2597057"/>
              <a:gd name="connsiteX67" fmla="*/ 705876 w 1207855"/>
              <a:gd name="connsiteY67" fmla="*/ 2244568 h 2597057"/>
              <a:gd name="connsiteX68" fmla="*/ 680938 w 1207855"/>
              <a:gd name="connsiteY68" fmla="*/ 2302758 h 2597057"/>
              <a:gd name="connsiteX69" fmla="*/ 647687 w 1207855"/>
              <a:gd name="connsiteY69" fmla="*/ 2369259 h 2597057"/>
              <a:gd name="connsiteX70" fmla="*/ 624712 w 1207855"/>
              <a:gd name="connsiteY70" fmla="*/ 2374686 h 2597057"/>
              <a:gd name="connsiteX71" fmla="*/ 516011 w 1207855"/>
              <a:gd name="connsiteY71" fmla="*/ 2420175 h 2597057"/>
              <a:gd name="connsiteX72" fmla="*/ 638335 w 1207855"/>
              <a:gd name="connsiteY72" fmla="*/ 2515713 h 2597057"/>
              <a:gd name="connsiteX73" fmla="*/ 547934 w 1207855"/>
              <a:gd name="connsiteY73" fmla="*/ 2527201 h 2597057"/>
              <a:gd name="connsiteX74" fmla="*/ 589671 w 1207855"/>
              <a:gd name="connsiteY74" fmla="*/ 2567264 h 2597057"/>
              <a:gd name="connsiteX75" fmla="*/ 539218 w 1207855"/>
              <a:gd name="connsiteY75" fmla="*/ 2597051 h 2597057"/>
              <a:gd name="connsiteX76" fmla="*/ 432942 w 1207855"/>
              <a:gd name="connsiteY76" fmla="*/ 2569688 h 2597057"/>
              <a:gd name="connsiteX77" fmla="*/ 360378 w 1207855"/>
              <a:gd name="connsiteY77" fmla="*/ 2549888 h 2597057"/>
              <a:gd name="connsiteX78" fmla="*/ 326377 w 1207855"/>
              <a:gd name="connsiteY78" fmla="*/ 2539613 h 2597057"/>
              <a:gd name="connsiteX79" fmla="*/ 256989 w 1207855"/>
              <a:gd name="connsiteY79" fmla="*/ 2477325 h 2597057"/>
              <a:gd name="connsiteX80" fmla="*/ 282100 w 1207855"/>
              <a:gd name="connsiteY80" fmla="*/ 2538112 h 2597057"/>
              <a:gd name="connsiteX81" fmla="*/ 215137 w 1207855"/>
              <a:gd name="connsiteY81" fmla="*/ 2516348 h 2597057"/>
              <a:gd name="connsiteX82" fmla="*/ 137609 w 1207855"/>
              <a:gd name="connsiteY82" fmla="*/ 2473861 h 2597057"/>
              <a:gd name="connsiteX83" fmla="*/ 160 w 1207855"/>
              <a:gd name="connsiteY83" fmla="*/ 2432009 h 2597057"/>
              <a:gd name="connsiteX84" fmla="*/ 36298 w 1207855"/>
              <a:gd name="connsiteY84" fmla="*/ 2419771 h 2597057"/>
              <a:gd name="connsiteX85" fmla="*/ 29197 w 1207855"/>
              <a:gd name="connsiteY85" fmla="*/ 2380920 h 2597057"/>
              <a:gd name="connsiteX86" fmla="*/ 24233 w 1207855"/>
              <a:gd name="connsiteY86" fmla="*/ 2327696 h 2597057"/>
              <a:gd name="connsiteX87" fmla="*/ 74109 w 1207855"/>
              <a:gd name="connsiteY87" fmla="*/ 2211318 h 2597057"/>
              <a:gd name="connsiteX88" fmla="*/ 32546 w 1207855"/>
              <a:gd name="connsiteY88" fmla="*/ 2219630 h 2597057"/>
              <a:gd name="connsiteX89" fmla="*/ 57483 w 1207855"/>
              <a:gd name="connsiteY89" fmla="*/ 2136503 h 2597057"/>
              <a:gd name="connsiteX90" fmla="*/ 49171 w 1207855"/>
              <a:gd name="connsiteY90" fmla="*/ 2111565 h 2597057"/>
              <a:gd name="connsiteX91" fmla="*/ 32545 w 1207855"/>
              <a:gd name="connsiteY91" fmla="*/ 2045063 h 2597057"/>
              <a:gd name="connsiteX92" fmla="*/ 59908 w 1207855"/>
              <a:gd name="connsiteY92" fmla="*/ 1886169 h 2597057"/>
              <a:gd name="connsiteX93" fmla="*/ 105107 w 1207855"/>
              <a:gd name="connsiteY93" fmla="*/ 1798193 h 2597057"/>
              <a:gd name="connsiteX94" fmla="*/ 150309 w 1207855"/>
              <a:gd name="connsiteY94" fmla="*/ 1691253 h 2597057"/>
              <a:gd name="connsiteX95" fmla="*/ 185984 w 1207855"/>
              <a:gd name="connsiteY95" fmla="*/ 1602194 h 2597057"/>
              <a:gd name="connsiteX96" fmla="*/ 221660 w 1207855"/>
              <a:gd name="connsiteY96" fmla="*/ 1559418 h 2597057"/>
              <a:gd name="connsiteX0" fmla="*/ 221660 w 1207855"/>
              <a:gd name="connsiteY0" fmla="*/ 1559418 h 2597057"/>
              <a:gd name="connsiteX1" fmla="*/ 224993 w 1207855"/>
              <a:gd name="connsiteY1" fmla="*/ 1438277 h 2597057"/>
              <a:gd name="connsiteX2" fmla="*/ 246339 w 1207855"/>
              <a:gd name="connsiteY2" fmla="*/ 1367100 h 2597057"/>
              <a:gd name="connsiteX3" fmla="*/ 267727 w 1207855"/>
              <a:gd name="connsiteY3" fmla="*/ 1307697 h 2597057"/>
              <a:gd name="connsiteX4" fmla="*/ 291495 w 1207855"/>
              <a:gd name="connsiteY4" fmla="*/ 1257735 h 2597057"/>
              <a:gd name="connsiteX5" fmla="*/ 297427 w 1207855"/>
              <a:gd name="connsiteY5" fmla="*/ 1219721 h 2597057"/>
              <a:gd name="connsiteX6" fmla="*/ 306865 w 1207855"/>
              <a:gd name="connsiteY6" fmla="*/ 1188852 h 2597057"/>
              <a:gd name="connsiteX7" fmla="*/ 315178 w 1207855"/>
              <a:gd name="connsiteY7" fmla="*/ 1130663 h 2597057"/>
              <a:gd name="connsiteX8" fmla="*/ 330634 w 1207855"/>
              <a:gd name="connsiteY8" fmla="*/ 1041431 h 2597057"/>
              <a:gd name="connsiteX9" fmla="*/ 330591 w 1207855"/>
              <a:gd name="connsiteY9" fmla="*/ 859807 h 2597057"/>
              <a:gd name="connsiteX10" fmla="*/ 331760 w 1207855"/>
              <a:gd name="connsiteY10" fmla="*/ 808675 h 2597057"/>
              <a:gd name="connsiteX11" fmla="*/ 331716 w 1207855"/>
              <a:gd name="connsiteY11" fmla="*/ 730267 h 2597057"/>
              <a:gd name="connsiteX12" fmla="*/ 353105 w 1207855"/>
              <a:gd name="connsiteY12" fmla="*/ 658959 h 2597057"/>
              <a:gd name="connsiteX13" fmla="*/ 373324 w 1207855"/>
              <a:gd name="connsiteY13" fmla="*/ 610295 h 2597057"/>
              <a:gd name="connsiteX14" fmla="*/ 384018 w 1207855"/>
              <a:gd name="connsiteY14" fmla="*/ 556782 h 2597057"/>
              <a:gd name="connsiteX15" fmla="*/ 414931 w 1207855"/>
              <a:gd name="connsiteY15" fmla="*/ 482270 h 2597057"/>
              <a:gd name="connsiteX16" fmla="*/ 439869 w 1207855"/>
              <a:gd name="connsiteY16" fmla="*/ 340954 h 2597057"/>
              <a:gd name="connsiteX17" fmla="*/ 448182 w 1207855"/>
              <a:gd name="connsiteY17" fmla="*/ 316016 h 2597057"/>
              <a:gd name="connsiteX18" fmla="*/ 473120 w 1207855"/>
              <a:gd name="connsiteY18" fmla="*/ 282765 h 2597057"/>
              <a:gd name="connsiteX19" fmla="*/ 489745 w 1207855"/>
              <a:gd name="connsiteY19" fmla="*/ 232888 h 2597057"/>
              <a:gd name="connsiteX20" fmla="*/ 498058 w 1207855"/>
              <a:gd name="connsiteY20" fmla="*/ 207950 h 2597057"/>
              <a:gd name="connsiteX21" fmla="*/ 589498 w 1207855"/>
              <a:gd name="connsiteY21" fmla="*/ 133136 h 2597057"/>
              <a:gd name="connsiteX22" fmla="*/ 714189 w 1207855"/>
              <a:gd name="connsiteY22" fmla="*/ 99885 h 2597057"/>
              <a:gd name="connsiteX23" fmla="*/ 813941 w 1207855"/>
              <a:gd name="connsiteY23" fmla="*/ 149761 h 2597057"/>
              <a:gd name="connsiteX24" fmla="*/ 888756 w 1207855"/>
              <a:gd name="connsiteY24" fmla="*/ 16758 h 2597057"/>
              <a:gd name="connsiteX25" fmla="*/ 1154763 w 1207855"/>
              <a:gd name="connsiteY25" fmla="*/ 50009 h 2597057"/>
              <a:gd name="connsiteX26" fmla="*/ 863818 w 1207855"/>
              <a:gd name="connsiteY26" fmla="*/ 449019 h 2597057"/>
              <a:gd name="connsiteX27" fmla="*/ 847193 w 1207855"/>
              <a:gd name="connsiteY27" fmla="*/ 465645 h 2597057"/>
              <a:gd name="connsiteX28" fmla="*/ 830567 w 1207855"/>
              <a:gd name="connsiteY28" fmla="*/ 490583 h 2597057"/>
              <a:gd name="connsiteX29" fmla="*/ 797316 w 1207855"/>
              <a:gd name="connsiteY29" fmla="*/ 557085 h 2597057"/>
              <a:gd name="connsiteX30" fmla="*/ 789003 w 1207855"/>
              <a:gd name="connsiteY30" fmla="*/ 598648 h 2597057"/>
              <a:gd name="connsiteX31" fmla="*/ 772378 w 1207855"/>
              <a:gd name="connsiteY31" fmla="*/ 623587 h 2597057"/>
              <a:gd name="connsiteX32" fmla="*/ 764065 w 1207855"/>
              <a:gd name="connsiteY32" fmla="*/ 656838 h 2597057"/>
              <a:gd name="connsiteX33" fmla="*/ 772378 w 1207855"/>
              <a:gd name="connsiteY33" fmla="*/ 839718 h 2597057"/>
              <a:gd name="connsiteX34" fmla="*/ 789003 w 1207855"/>
              <a:gd name="connsiteY34" fmla="*/ 864656 h 2597057"/>
              <a:gd name="connsiteX35" fmla="*/ 797316 w 1207855"/>
              <a:gd name="connsiteY35" fmla="*/ 889594 h 2597057"/>
              <a:gd name="connsiteX36" fmla="*/ 863818 w 1207855"/>
              <a:gd name="connsiteY36" fmla="*/ 931158 h 2597057"/>
              <a:gd name="connsiteX37" fmla="*/ 1013447 w 1207855"/>
              <a:gd name="connsiteY37" fmla="*/ 839718 h 2597057"/>
              <a:gd name="connsiteX38" fmla="*/ 963570 w 1207855"/>
              <a:gd name="connsiteY38" fmla="*/ 565397 h 2597057"/>
              <a:gd name="connsiteX39" fmla="*/ 1129825 w 1207855"/>
              <a:gd name="connsiteY39" fmla="*/ 399142 h 2597057"/>
              <a:gd name="connsiteX40" fmla="*/ 1204639 w 1207855"/>
              <a:gd name="connsiteY40" fmla="*/ 623587 h 2597057"/>
              <a:gd name="connsiteX41" fmla="*/ 1030073 w 1207855"/>
              <a:gd name="connsiteY41" fmla="*/ 1072474 h 2597057"/>
              <a:gd name="connsiteX42" fmla="*/ 1013447 w 1207855"/>
              <a:gd name="connsiteY42" fmla="*/ 1122350 h 2597057"/>
              <a:gd name="connsiteX43" fmla="*/ 996822 w 1207855"/>
              <a:gd name="connsiteY43" fmla="*/ 1172227 h 2597057"/>
              <a:gd name="connsiteX44" fmla="*/ 988509 w 1207855"/>
              <a:gd name="connsiteY44" fmla="*/ 1205478 h 2597057"/>
              <a:gd name="connsiteX45" fmla="*/ 980196 w 1207855"/>
              <a:gd name="connsiteY45" fmla="*/ 1321856 h 2597057"/>
              <a:gd name="connsiteX46" fmla="*/ 971883 w 1207855"/>
              <a:gd name="connsiteY46" fmla="*/ 1355107 h 2597057"/>
              <a:gd name="connsiteX47" fmla="*/ 963571 w 1207855"/>
              <a:gd name="connsiteY47" fmla="*/ 1413296 h 2597057"/>
              <a:gd name="connsiteX48" fmla="*/ 946945 w 1207855"/>
              <a:gd name="connsiteY48" fmla="*/ 1471485 h 2597057"/>
              <a:gd name="connsiteX49" fmla="*/ 938633 w 1207855"/>
              <a:gd name="connsiteY49" fmla="*/ 1504736 h 2597057"/>
              <a:gd name="connsiteX50" fmla="*/ 922007 w 1207855"/>
              <a:gd name="connsiteY50" fmla="*/ 1529674 h 2597057"/>
              <a:gd name="connsiteX51" fmla="*/ 905382 w 1207855"/>
              <a:gd name="connsiteY51" fmla="*/ 1579550 h 2597057"/>
              <a:gd name="connsiteX52" fmla="*/ 897069 w 1207855"/>
              <a:gd name="connsiteY52" fmla="*/ 1604488 h 2597057"/>
              <a:gd name="connsiteX53" fmla="*/ 888756 w 1207855"/>
              <a:gd name="connsiteY53" fmla="*/ 1629427 h 2597057"/>
              <a:gd name="connsiteX54" fmla="*/ 872131 w 1207855"/>
              <a:gd name="connsiteY54" fmla="*/ 1654365 h 2597057"/>
              <a:gd name="connsiteX55" fmla="*/ 855505 w 1207855"/>
              <a:gd name="connsiteY55" fmla="*/ 1704241 h 2597057"/>
              <a:gd name="connsiteX56" fmla="*/ 847193 w 1207855"/>
              <a:gd name="connsiteY56" fmla="*/ 1729179 h 2597057"/>
              <a:gd name="connsiteX57" fmla="*/ 830567 w 1207855"/>
              <a:gd name="connsiteY57" fmla="*/ 1745805 h 2597057"/>
              <a:gd name="connsiteX58" fmla="*/ 813942 w 1207855"/>
              <a:gd name="connsiteY58" fmla="*/ 1795681 h 2597057"/>
              <a:gd name="connsiteX59" fmla="*/ 805629 w 1207855"/>
              <a:gd name="connsiteY59" fmla="*/ 1820619 h 2597057"/>
              <a:gd name="connsiteX60" fmla="*/ 789003 w 1207855"/>
              <a:gd name="connsiteY60" fmla="*/ 1887121 h 2597057"/>
              <a:gd name="connsiteX61" fmla="*/ 780691 w 1207855"/>
              <a:gd name="connsiteY61" fmla="*/ 1953623 h 2597057"/>
              <a:gd name="connsiteX62" fmla="*/ 772378 w 1207855"/>
              <a:gd name="connsiteY62" fmla="*/ 1986874 h 2597057"/>
              <a:gd name="connsiteX63" fmla="*/ 764065 w 1207855"/>
              <a:gd name="connsiteY63" fmla="*/ 2078314 h 2597057"/>
              <a:gd name="connsiteX64" fmla="*/ 747440 w 1207855"/>
              <a:gd name="connsiteY64" fmla="*/ 2128190 h 2597057"/>
              <a:gd name="connsiteX65" fmla="*/ 722502 w 1207855"/>
              <a:gd name="connsiteY65" fmla="*/ 2219630 h 2597057"/>
              <a:gd name="connsiteX66" fmla="*/ 705876 w 1207855"/>
              <a:gd name="connsiteY66" fmla="*/ 2244568 h 2597057"/>
              <a:gd name="connsiteX67" fmla="*/ 680938 w 1207855"/>
              <a:gd name="connsiteY67" fmla="*/ 2302758 h 2597057"/>
              <a:gd name="connsiteX68" fmla="*/ 647687 w 1207855"/>
              <a:gd name="connsiteY68" fmla="*/ 2369259 h 2597057"/>
              <a:gd name="connsiteX69" fmla="*/ 624712 w 1207855"/>
              <a:gd name="connsiteY69" fmla="*/ 2374686 h 2597057"/>
              <a:gd name="connsiteX70" fmla="*/ 516011 w 1207855"/>
              <a:gd name="connsiteY70" fmla="*/ 2420175 h 2597057"/>
              <a:gd name="connsiteX71" fmla="*/ 638335 w 1207855"/>
              <a:gd name="connsiteY71" fmla="*/ 2515713 h 2597057"/>
              <a:gd name="connsiteX72" fmla="*/ 547934 w 1207855"/>
              <a:gd name="connsiteY72" fmla="*/ 2527201 h 2597057"/>
              <a:gd name="connsiteX73" fmla="*/ 589671 w 1207855"/>
              <a:gd name="connsiteY73" fmla="*/ 2567264 h 2597057"/>
              <a:gd name="connsiteX74" fmla="*/ 539218 w 1207855"/>
              <a:gd name="connsiteY74" fmla="*/ 2597051 h 2597057"/>
              <a:gd name="connsiteX75" fmla="*/ 432942 w 1207855"/>
              <a:gd name="connsiteY75" fmla="*/ 2569688 h 2597057"/>
              <a:gd name="connsiteX76" fmla="*/ 360378 w 1207855"/>
              <a:gd name="connsiteY76" fmla="*/ 2549888 h 2597057"/>
              <a:gd name="connsiteX77" fmla="*/ 326377 w 1207855"/>
              <a:gd name="connsiteY77" fmla="*/ 2539613 h 2597057"/>
              <a:gd name="connsiteX78" fmla="*/ 256989 w 1207855"/>
              <a:gd name="connsiteY78" fmla="*/ 2477325 h 2597057"/>
              <a:gd name="connsiteX79" fmla="*/ 282100 w 1207855"/>
              <a:gd name="connsiteY79" fmla="*/ 2538112 h 2597057"/>
              <a:gd name="connsiteX80" fmla="*/ 215137 w 1207855"/>
              <a:gd name="connsiteY80" fmla="*/ 2516348 h 2597057"/>
              <a:gd name="connsiteX81" fmla="*/ 137609 w 1207855"/>
              <a:gd name="connsiteY81" fmla="*/ 2473861 h 2597057"/>
              <a:gd name="connsiteX82" fmla="*/ 160 w 1207855"/>
              <a:gd name="connsiteY82" fmla="*/ 2432009 h 2597057"/>
              <a:gd name="connsiteX83" fmla="*/ 36298 w 1207855"/>
              <a:gd name="connsiteY83" fmla="*/ 2419771 h 2597057"/>
              <a:gd name="connsiteX84" fmla="*/ 29197 w 1207855"/>
              <a:gd name="connsiteY84" fmla="*/ 2380920 h 2597057"/>
              <a:gd name="connsiteX85" fmla="*/ 24233 w 1207855"/>
              <a:gd name="connsiteY85" fmla="*/ 2327696 h 2597057"/>
              <a:gd name="connsiteX86" fmla="*/ 74109 w 1207855"/>
              <a:gd name="connsiteY86" fmla="*/ 2211318 h 2597057"/>
              <a:gd name="connsiteX87" fmla="*/ 32546 w 1207855"/>
              <a:gd name="connsiteY87" fmla="*/ 2219630 h 2597057"/>
              <a:gd name="connsiteX88" fmla="*/ 57483 w 1207855"/>
              <a:gd name="connsiteY88" fmla="*/ 2136503 h 2597057"/>
              <a:gd name="connsiteX89" fmla="*/ 49171 w 1207855"/>
              <a:gd name="connsiteY89" fmla="*/ 2111565 h 2597057"/>
              <a:gd name="connsiteX90" fmla="*/ 32545 w 1207855"/>
              <a:gd name="connsiteY90" fmla="*/ 2045063 h 2597057"/>
              <a:gd name="connsiteX91" fmla="*/ 59908 w 1207855"/>
              <a:gd name="connsiteY91" fmla="*/ 1886169 h 2597057"/>
              <a:gd name="connsiteX92" fmla="*/ 105107 w 1207855"/>
              <a:gd name="connsiteY92" fmla="*/ 1798193 h 2597057"/>
              <a:gd name="connsiteX93" fmla="*/ 150309 w 1207855"/>
              <a:gd name="connsiteY93" fmla="*/ 1691253 h 2597057"/>
              <a:gd name="connsiteX94" fmla="*/ 185984 w 1207855"/>
              <a:gd name="connsiteY94" fmla="*/ 1602194 h 2597057"/>
              <a:gd name="connsiteX95" fmla="*/ 221660 w 1207855"/>
              <a:gd name="connsiteY95" fmla="*/ 1559418 h 2597057"/>
              <a:gd name="connsiteX0" fmla="*/ 202610 w 1207855"/>
              <a:gd name="connsiteY0" fmla="*/ 1549893 h 2597057"/>
              <a:gd name="connsiteX1" fmla="*/ 224993 w 1207855"/>
              <a:gd name="connsiteY1" fmla="*/ 1438277 h 2597057"/>
              <a:gd name="connsiteX2" fmla="*/ 246339 w 1207855"/>
              <a:gd name="connsiteY2" fmla="*/ 1367100 h 2597057"/>
              <a:gd name="connsiteX3" fmla="*/ 267727 w 1207855"/>
              <a:gd name="connsiteY3" fmla="*/ 1307697 h 2597057"/>
              <a:gd name="connsiteX4" fmla="*/ 291495 w 1207855"/>
              <a:gd name="connsiteY4" fmla="*/ 1257735 h 2597057"/>
              <a:gd name="connsiteX5" fmla="*/ 297427 w 1207855"/>
              <a:gd name="connsiteY5" fmla="*/ 1219721 h 2597057"/>
              <a:gd name="connsiteX6" fmla="*/ 306865 w 1207855"/>
              <a:gd name="connsiteY6" fmla="*/ 1188852 h 2597057"/>
              <a:gd name="connsiteX7" fmla="*/ 315178 w 1207855"/>
              <a:gd name="connsiteY7" fmla="*/ 1130663 h 2597057"/>
              <a:gd name="connsiteX8" fmla="*/ 330634 w 1207855"/>
              <a:gd name="connsiteY8" fmla="*/ 1041431 h 2597057"/>
              <a:gd name="connsiteX9" fmla="*/ 330591 w 1207855"/>
              <a:gd name="connsiteY9" fmla="*/ 859807 h 2597057"/>
              <a:gd name="connsiteX10" fmla="*/ 331760 w 1207855"/>
              <a:gd name="connsiteY10" fmla="*/ 808675 h 2597057"/>
              <a:gd name="connsiteX11" fmla="*/ 331716 w 1207855"/>
              <a:gd name="connsiteY11" fmla="*/ 730267 h 2597057"/>
              <a:gd name="connsiteX12" fmla="*/ 353105 w 1207855"/>
              <a:gd name="connsiteY12" fmla="*/ 658959 h 2597057"/>
              <a:gd name="connsiteX13" fmla="*/ 373324 w 1207855"/>
              <a:gd name="connsiteY13" fmla="*/ 610295 h 2597057"/>
              <a:gd name="connsiteX14" fmla="*/ 384018 w 1207855"/>
              <a:gd name="connsiteY14" fmla="*/ 556782 h 2597057"/>
              <a:gd name="connsiteX15" fmla="*/ 414931 w 1207855"/>
              <a:gd name="connsiteY15" fmla="*/ 482270 h 2597057"/>
              <a:gd name="connsiteX16" fmla="*/ 439869 w 1207855"/>
              <a:gd name="connsiteY16" fmla="*/ 340954 h 2597057"/>
              <a:gd name="connsiteX17" fmla="*/ 448182 w 1207855"/>
              <a:gd name="connsiteY17" fmla="*/ 316016 h 2597057"/>
              <a:gd name="connsiteX18" fmla="*/ 473120 w 1207855"/>
              <a:gd name="connsiteY18" fmla="*/ 282765 h 2597057"/>
              <a:gd name="connsiteX19" fmla="*/ 489745 w 1207855"/>
              <a:gd name="connsiteY19" fmla="*/ 232888 h 2597057"/>
              <a:gd name="connsiteX20" fmla="*/ 498058 w 1207855"/>
              <a:gd name="connsiteY20" fmla="*/ 207950 h 2597057"/>
              <a:gd name="connsiteX21" fmla="*/ 589498 w 1207855"/>
              <a:gd name="connsiteY21" fmla="*/ 133136 h 2597057"/>
              <a:gd name="connsiteX22" fmla="*/ 714189 w 1207855"/>
              <a:gd name="connsiteY22" fmla="*/ 99885 h 2597057"/>
              <a:gd name="connsiteX23" fmla="*/ 813941 w 1207855"/>
              <a:gd name="connsiteY23" fmla="*/ 149761 h 2597057"/>
              <a:gd name="connsiteX24" fmla="*/ 888756 w 1207855"/>
              <a:gd name="connsiteY24" fmla="*/ 16758 h 2597057"/>
              <a:gd name="connsiteX25" fmla="*/ 1154763 w 1207855"/>
              <a:gd name="connsiteY25" fmla="*/ 50009 h 2597057"/>
              <a:gd name="connsiteX26" fmla="*/ 863818 w 1207855"/>
              <a:gd name="connsiteY26" fmla="*/ 449019 h 2597057"/>
              <a:gd name="connsiteX27" fmla="*/ 847193 w 1207855"/>
              <a:gd name="connsiteY27" fmla="*/ 465645 h 2597057"/>
              <a:gd name="connsiteX28" fmla="*/ 830567 w 1207855"/>
              <a:gd name="connsiteY28" fmla="*/ 490583 h 2597057"/>
              <a:gd name="connsiteX29" fmla="*/ 797316 w 1207855"/>
              <a:gd name="connsiteY29" fmla="*/ 557085 h 2597057"/>
              <a:gd name="connsiteX30" fmla="*/ 789003 w 1207855"/>
              <a:gd name="connsiteY30" fmla="*/ 598648 h 2597057"/>
              <a:gd name="connsiteX31" fmla="*/ 772378 w 1207855"/>
              <a:gd name="connsiteY31" fmla="*/ 623587 h 2597057"/>
              <a:gd name="connsiteX32" fmla="*/ 764065 w 1207855"/>
              <a:gd name="connsiteY32" fmla="*/ 656838 h 2597057"/>
              <a:gd name="connsiteX33" fmla="*/ 772378 w 1207855"/>
              <a:gd name="connsiteY33" fmla="*/ 839718 h 2597057"/>
              <a:gd name="connsiteX34" fmla="*/ 789003 w 1207855"/>
              <a:gd name="connsiteY34" fmla="*/ 864656 h 2597057"/>
              <a:gd name="connsiteX35" fmla="*/ 797316 w 1207855"/>
              <a:gd name="connsiteY35" fmla="*/ 889594 h 2597057"/>
              <a:gd name="connsiteX36" fmla="*/ 863818 w 1207855"/>
              <a:gd name="connsiteY36" fmla="*/ 931158 h 2597057"/>
              <a:gd name="connsiteX37" fmla="*/ 1013447 w 1207855"/>
              <a:gd name="connsiteY37" fmla="*/ 839718 h 2597057"/>
              <a:gd name="connsiteX38" fmla="*/ 963570 w 1207855"/>
              <a:gd name="connsiteY38" fmla="*/ 565397 h 2597057"/>
              <a:gd name="connsiteX39" fmla="*/ 1129825 w 1207855"/>
              <a:gd name="connsiteY39" fmla="*/ 399142 h 2597057"/>
              <a:gd name="connsiteX40" fmla="*/ 1204639 w 1207855"/>
              <a:gd name="connsiteY40" fmla="*/ 623587 h 2597057"/>
              <a:gd name="connsiteX41" fmla="*/ 1030073 w 1207855"/>
              <a:gd name="connsiteY41" fmla="*/ 1072474 h 2597057"/>
              <a:gd name="connsiteX42" fmla="*/ 1013447 w 1207855"/>
              <a:gd name="connsiteY42" fmla="*/ 1122350 h 2597057"/>
              <a:gd name="connsiteX43" fmla="*/ 996822 w 1207855"/>
              <a:gd name="connsiteY43" fmla="*/ 1172227 h 2597057"/>
              <a:gd name="connsiteX44" fmla="*/ 988509 w 1207855"/>
              <a:gd name="connsiteY44" fmla="*/ 1205478 h 2597057"/>
              <a:gd name="connsiteX45" fmla="*/ 980196 w 1207855"/>
              <a:gd name="connsiteY45" fmla="*/ 1321856 h 2597057"/>
              <a:gd name="connsiteX46" fmla="*/ 971883 w 1207855"/>
              <a:gd name="connsiteY46" fmla="*/ 1355107 h 2597057"/>
              <a:gd name="connsiteX47" fmla="*/ 963571 w 1207855"/>
              <a:gd name="connsiteY47" fmla="*/ 1413296 h 2597057"/>
              <a:gd name="connsiteX48" fmla="*/ 946945 w 1207855"/>
              <a:gd name="connsiteY48" fmla="*/ 1471485 h 2597057"/>
              <a:gd name="connsiteX49" fmla="*/ 938633 w 1207855"/>
              <a:gd name="connsiteY49" fmla="*/ 1504736 h 2597057"/>
              <a:gd name="connsiteX50" fmla="*/ 922007 w 1207855"/>
              <a:gd name="connsiteY50" fmla="*/ 1529674 h 2597057"/>
              <a:gd name="connsiteX51" fmla="*/ 905382 w 1207855"/>
              <a:gd name="connsiteY51" fmla="*/ 1579550 h 2597057"/>
              <a:gd name="connsiteX52" fmla="*/ 897069 w 1207855"/>
              <a:gd name="connsiteY52" fmla="*/ 1604488 h 2597057"/>
              <a:gd name="connsiteX53" fmla="*/ 888756 w 1207855"/>
              <a:gd name="connsiteY53" fmla="*/ 1629427 h 2597057"/>
              <a:gd name="connsiteX54" fmla="*/ 872131 w 1207855"/>
              <a:gd name="connsiteY54" fmla="*/ 1654365 h 2597057"/>
              <a:gd name="connsiteX55" fmla="*/ 855505 w 1207855"/>
              <a:gd name="connsiteY55" fmla="*/ 1704241 h 2597057"/>
              <a:gd name="connsiteX56" fmla="*/ 847193 w 1207855"/>
              <a:gd name="connsiteY56" fmla="*/ 1729179 h 2597057"/>
              <a:gd name="connsiteX57" fmla="*/ 830567 w 1207855"/>
              <a:gd name="connsiteY57" fmla="*/ 1745805 h 2597057"/>
              <a:gd name="connsiteX58" fmla="*/ 813942 w 1207855"/>
              <a:gd name="connsiteY58" fmla="*/ 1795681 h 2597057"/>
              <a:gd name="connsiteX59" fmla="*/ 805629 w 1207855"/>
              <a:gd name="connsiteY59" fmla="*/ 1820619 h 2597057"/>
              <a:gd name="connsiteX60" fmla="*/ 789003 w 1207855"/>
              <a:gd name="connsiteY60" fmla="*/ 1887121 h 2597057"/>
              <a:gd name="connsiteX61" fmla="*/ 780691 w 1207855"/>
              <a:gd name="connsiteY61" fmla="*/ 1953623 h 2597057"/>
              <a:gd name="connsiteX62" fmla="*/ 772378 w 1207855"/>
              <a:gd name="connsiteY62" fmla="*/ 1986874 h 2597057"/>
              <a:gd name="connsiteX63" fmla="*/ 764065 w 1207855"/>
              <a:gd name="connsiteY63" fmla="*/ 2078314 h 2597057"/>
              <a:gd name="connsiteX64" fmla="*/ 747440 w 1207855"/>
              <a:gd name="connsiteY64" fmla="*/ 2128190 h 2597057"/>
              <a:gd name="connsiteX65" fmla="*/ 722502 w 1207855"/>
              <a:gd name="connsiteY65" fmla="*/ 2219630 h 2597057"/>
              <a:gd name="connsiteX66" fmla="*/ 705876 w 1207855"/>
              <a:gd name="connsiteY66" fmla="*/ 2244568 h 2597057"/>
              <a:gd name="connsiteX67" fmla="*/ 680938 w 1207855"/>
              <a:gd name="connsiteY67" fmla="*/ 2302758 h 2597057"/>
              <a:gd name="connsiteX68" fmla="*/ 647687 w 1207855"/>
              <a:gd name="connsiteY68" fmla="*/ 2369259 h 2597057"/>
              <a:gd name="connsiteX69" fmla="*/ 624712 w 1207855"/>
              <a:gd name="connsiteY69" fmla="*/ 2374686 h 2597057"/>
              <a:gd name="connsiteX70" fmla="*/ 516011 w 1207855"/>
              <a:gd name="connsiteY70" fmla="*/ 2420175 h 2597057"/>
              <a:gd name="connsiteX71" fmla="*/ 638335 w 1207855"/>
              <a:gd name="connsiteY71" fmla="*/ 2515713 h 2597057"/>
              <a:gd name="connsiteX72" fmla="*/ 547934 w 1207855"/>
              <a:gd name="connsiteY72" fmla="*/ 2527201 h 2597057"/>
              <a:gd name="connsiteX73" fmla="*/ 589671 w 1207855"/>
              <a:gd name="connsiteY73" fmla="*/ 2567264 h 2597057"/>
              <a:gd name="connsiteX74" fmla="*/ 539218 w 1207855"/>
              <a:gd name="connsiteY74" fmla="*/ 2597051 h 2597057"/>
              <a:gd name="connsiteX75" fmla="*/ 432942 w 1207855"/>
              <a:gd name="connsiteY75" fmla="*/ 2569688 h 2597057"/>
              <a:gd name="connsiteX76" fmla="*/ 360378 w 1207855"/>
              <a:gd name="connsiteY76" fmla="*/ 2549888 h 2597057"/>
              <a:gd name="connsiteX77" fmla="*/ 326377 w 1207855"/>
              <a:gd name="connsiteY77" fmla="*/ 2539613 h 2597057"/>
              <a:gd name="connsiteX78" fmla="*/ 256989 w 1207855"/>
              <a:gd name="connsiteY78" fmla="*/ 2477325 h 2597057"/>
              <a:gd name="connsiteX79" fmla="*/ 282100 w 1207855"/>
              <a:gd name="connsiteY79" fmla="*/ 2538112 h 2597057"/>
              <a:gd name="connsiteX80" fmla="*/ 215137 w 1207855"/>
              <a:gd name="connsiteY80" fmla="*/ 2516348 h 2597057"/>
              <a:gd name="connsiteX81" fmla="*/ 137609 w 1207855"/>
              <a:gd name="connsiteY81" fmla="*/ 2473861 h 2597057"/>
              <a:gd name="connsiteX82" fmla="*/ 160 w 1207855"/>
              <a:gd name="connsiteY82" fmla="*/ 2432009 h 2597057"/>
              <a:gd name="connsiteX83" fmla="*/ 36298 w 1207855"/>
              <a:gd name="connsiteY83" fmla="*/ 2419771 h 2597057"/>
              <a:gd name="connsiteX84" fmla="*/ 29197 w 1207855"/>
              <a:gd name="connsiteY84" fmla="*/ 2380920 h 2597057"/>
              <a:gd name="connsiteX85" fmla="*/ 24233 w 1207855"/>
              <a:gd name="connsiteY85" fmla="*/ 2327696 h 2597057"/>
              <a:gd name="connsiteX86" fmla="*/ 74109 w 1207855"/>
              <a:gd name="connsiteY86" fmla="*/ 2211318 h 2597057"/>
              <a:gd name="connsiteX87" fmla="*/ 32546 w 1207855"/>
              <a:gd name="connsiteY87" fmla="*/ 2219630 h 2597057"/>
              <a:gd name="connsiteX88" fmla="*/ 57483 w 1207855"/>
              <a:gd name="connsiteY88" fmla="*/ 2136503 h 2597057"/>
              <a:gd name="connsiteX89" fmla="*/ 49171 w 1207855"/>
              <a:gd name="connsiteY89" fmla="*/ 2111565 h 2597057"/>
              <a:gd name="connsiteX90" fmla="*/ 32545 w 1207855"/>
              <a:gd name="connsiteY90" fmla="*/ 2045063 h 2597057"/>
              <a:gd name="connsiteX91" fmla="*/ 59908 w 1207855"/>
              <a:gd name="connsiteY91" fmla="*/ 1886169 h 2597057"/>
              <a:gd name="connsiteX92" fmla="*/ 105107 w 1207855"/>
              <a:gd name="connsiteY92" fmla="*/ 1798193 h 2597057"/>
              <a:gd name="connsiteX93" fmla="*/ 150309 w 1207855"/>
              <a:gd name="connsiteY93" fmla="*/ 1691253 h 2597057"/>
              <a:gd name="connsiteX94" fmla="*/ 185984 w 1207855"/>
              <a:gd name="connsiteY94" fmla="*/ 1602194 h 2597057"/>
              <a:gd name="connsiteX95" fmla="*/ 202610 w 1207855"/>
              <a:gd name="connsiteY95" fmla="*/ 1549893 h 2597057"/>
              <a:gd name="connsiteX0" fmla="*/ 202610 w 1207855"/>
              <a:gd name="connsiteY0" fmla="*/ 1549893 h 2597057"/>
              <a:gd name="connsiteX1" fmla="*/ 246339 w 1207855"/>
              <a:gd name="connsiteY1" fmla="*/ 1367100 h 2597057"/>
              <a:gd name="connsiteX2" fmla="*/ 267727 w 1207855"/>
              <a:gd name="connsiteY2" fmla="*/ 1307697 h 2597057"/>
              <a:gd name="connsiteX3" fmla="*/ 291495 w 1207855"/>
              <a:gd name="connsiteY3" fmla="*/ 1257735 h 2597057"/>
              <a:gd name="connsiteX4" fmla="*/ 297427 w 1207855"/>
              <a:gd name="connsiteY4" fmla="*/ 1219721 h 2597057"/>
              <a:gd name="connsiteX5" fmla="*/ 306865 w 1207855"/>
              <a:gd name="connsiteY5" fmla="*/ 1188852 h 2597057"/>
              <a:gd name="connsiteX6" fmla="*/ 315178 w 1207855"/>
              <a:gd name="connsiteY6" fmla="*/ 1130663 h 2597057"/>
              <a:gd name="connsiteX7" fmla="*/ 330634 w 1207855"/>
              <a:gd name="connsiteY7" fmla="*/ 1041431 h 2597057"/>
              <a:gd name="connsiteX8" fmla="*/ 330591 w 1207855"/>
              <a:gd name="connsiteY8" fmla="*/ 859807 h 2597057"/>
              <a:gd name="connsiteX9" fmla="*/ 331760 w 1207855"/>
              <a:gd name="connsiteY9" fmla="*/ 808675 h 2597057"/>
              <a:gd name="connsiteX10" fmla="*/ 331716 w 1207855"/>
              <a:gd name="connsiteY10" fmla="*/ 730267 h 2597057"/>
              <a:gd name="connsiteX11" fmla="*/ 353105 w 1207855"/>
              <a:gd name="connsiteY11" fmla="*/ 658959 h 2597057"/>
              <a:gd name="connsiteX12" fmla="*/ 373324 w 1207855"/>
              <a:gd name="connsiteY12" fmla="*/ 610295 h 2597057"/>
              <a:gd name="connsiteX13" fmla="*/ 384018 w 1207855"/>
              <a:gd name="connsiteY13" fmla="*/ 556782 h 2597057"/>
              <a:gd name="connsiteX14" fmla="*/ 414931 w 1207855"/>
              <a:gd name="connsiteY14" fmla="*/ 482270 h 2597057"/>
              <a:gd name="connsiteX15" fmla="*/ 439869 w 1207855"/>
              <a:gd name="connsiteY15" fmla="*/ 340954 h 2597057"/>
              <a:gd name="connsiteX16" fmla="*/ 448182 w 1207855"/>
              <a:gd name="connsiteY16" fmla="*/ 316016 h 2597057"/>
              <a:gd name="connsiteX17" fmla="*/ 473120 w 1207855"/>
              <a:gd name="connsiteY17" fmla="*/ 282765 h 2597057"/>
              <a:gd name="connsiteX18" fmla="*/ 489745 w 1207855"/>
              <a:gd name="connsiteY18" fmla="*/ 232888 h 2597057"/>
              <a:gd name="connsiteX19" fmla="*/ 498058 w 1207855"/>
              <a:gd name="connsiteY19" fmla="*/ 207950 h 2597057"/>
              <a:gd name="connsiteX20" fmla="*/ 589498 w 1207855"/>
              <a:gd name="connsiteY20" fmla="*/ 133136 h 2597057"/>
              <a:gd name="connsiteX21" fmla="*/ 714189 w 1207855"/>
              <a:gd name="connsiteY21" fmla="*/ 99885 h 2597057"/>
              <a:gd name="connsiteX22" fmla="*/ 813941 w 1207855"/>
              <a:gd name="connsiteY22" fmla="*/ 149761 h 2597057"/>
              <a:gd name="connsiteX23" fmla="*/ 888756 w 1207855"/>
              <a:gd name="connsiteY23" fmla="*/ 16758 h 2597057"/>
              <a:gd name="connsiteX24" fmla="*/ 1154763 w 1207855"/>
              <a:gd name="connsiteY24" fmla="*/ 50009 h 2597057"/>
              <a:gd name="connsiteX25" fmla="*/ 863818 w 1207855"/>
              <a:gd name="connsiteY25" fmla="*/ 449019 h 2597057"/>
              <a:gd name="connsiteX26" fmla="*/ 847193 w 1207855"/>
              <a:gd name="connsiteY26" fmla="*/ 465645 h 2597057"/>
              <a:gd name="connsiteX27" fmla="*/ 830567 w 1207855"/>
              <a:gd name="connsiteY27" fmla="*/ 490583 h 2597057"/>
              <a:gd name="connsiteX28" fmla="*/ 797316 w 1207855"/>
              <a:gd name="connsiteY28" fmla="*/ 557085 h 2597057"/>
              <a:gd name="connsiteX29" fmla="*/ 789003 w 1207855"/>
              <a:gd name="connsiteY29" fmla="*/ 598648 h 2597057"/>
              <a:gd name="connsiteX30" fmla="*/ 772378 w 1207855"/>
              <a:gd name="connsiteY30" fmla="*/ 623587 h 2597057"/>
              <a:gd name="connsiteX31" fmla="*/ 764065 w 1207855"/>
              <a:gd name="connsiteY31" fmla="*/ 656838 h 2597057"/>
              <a:gd name="connsiteX32" fmla="*/ 772378 w 1207855"/>
              <a:gd name="connsiteY32" fmla="*/ 839718 h 2597057"/>
              <a:gd name="connsiteX33" fmla="*/ 789003 w 1207855"/>
              <a:gd name="connsiteY33" fmla="*/ 864656 h 2597057"/>
              <a:gd name="connsiteX34" fmla="*/ 797316 w 1207855"/>
              <a:gd name="connsiteY34" fmla="*/ 889594 h 2597057"/>
              <a:gd name="connsiteX35" fmla="*/ 863818 w 1207855"/>
              <a:gd name="connsiteY35" fmla="*/ 931158 h 2597057"/>
              <a:gd name="connsiteX36" fmla="*/ 1013447 w 1207855"/>
              <a:gd name="connsiteY36" fmla="*/ 839718 h 2597057"/>
              <a:gd name="connsiteX37" fmla="*/ 963570 w 1207855"/>
              <a:gd name="connsiteY37" fmla="*/ 565397 h 2597057"/>
              <a:gd name="connsiteX38" fmla="*/ 1129825 w 1207855"/>
              <a:gd name="connsiteY38" fmla="*/ 399142 h 2597057"/>
              <a:gd name="connsiteX39" fmla="*/ 1204639 w 1207855"/>
              <a:gd name="connsiteY39" fmla="*/ 623587 h 2597057"/>
              <a:gd name="connsiteX40" fmla="*/ 1030073 w 1207855"/>
              <a:gd name="connsiteY40" fmla="*/ 1072474 h 2597057"/>
              <a:gd name="connsiteX41" fmla="*/ 1013447 w 1207855"/>
              <a:gd name="connsiteY41" fmla="*/ 1122350 h 2597057"/>
              <a:gd name="connsiteX42" fmla="*/ 996822 w 1207855"/>
              <a:gd name="connsiteY42" fmla="*/ 1172227 h 2597057"/>
              <a:gd name="connsiteX43" fmla="*/ 988509 w 1207855"/>
              <a:gd name="connsiteY43" fmla="*/ 1205478 h 2597057"/>
              <a:gd name="connsiteX44" fmla="*/ 980196 w 1207855"/>
              <a:gd name="connsiteY44" fmla="*/ 1321856 h 2597057"/>
              <a:gd name="connsiteX45" fmla="*/ 971883 w 1207855"/>
              <a:gd name="connsiteY45" fmla="*/ 1355107 h 2597057"/>
              <a:gd name="connsiteX46" fmla="*/ 963571 w 1207855"/>
              <a:gd name="connsiteY46" fmla="*/ 1413296 h 2597057"/>
              <a:gd name="connsiteX47" fmla="*/ 946945 w 1207855"/>
              <a:gd name="connsiteY47" fmla="*/ 1471485 h 2597057"/>
              <a:gd name="connsiteX48" fmla="*/ 938633 w 1207855"/>
              <a:gd name="connsiteY48" fmla="*/ 1504736 h 2597057"/>
              <a:gd name="connsiteX49" fmla="*/ 922007 w 1207855"/>
              <a:gd name="connsiteY49" fmla="*/ 1529674 h 2597057"/>
              <a:gd name="connsiteX50" fmla="*/ 905382 w 1207855"/>
              <a:gd name="connsiteY50" fmla="*/ 1579550 h 2597057"/>
              <a:gd name="connsiteX51" fmla="*/ 897069 w 1207855"/>
              <a:gd name="connsiteY51" fmla="*/ 1604488 h 2597057"/>
              <a:gd name="connsiteX52" fmla="*/ 888756 w 1207855"/>
              <a:gd name="connsiteY52" fmla="*/ 1629427 h 2597057"/>
              <a:gd name="connsiteX53" fmla="*/ 872131 w 1207855"/>
              <a:gd name="connsiteY53" fmla="*/ 1654365 h 2597057"/>
              <a:gd name="connsiteX54" fmla="*/ 855505 w 1207855"/>
              <a:gd name="connsiteY54" fmla="*/ 1704241 h 2597057"/>
              <a:gd name="connsiteX55" fmla="*/ 847193 w 1207855"/>
              <a:gd name="connsiteY55" fmla="*/ 1729179 h 2597057"/>
              <a:gd name="connsiteX56" fmla="*/ 830567 w 1207855"/>
              <a:gd name="connsiteY56" fmla="*/ 1745805 h 2597057"/>
              <a:gd name="connsiteX57" fmla="*/ 813942 w 1207855"/>
              <a:gd name="connsiteY57" fmla="*/ 1795681 h 2597057"/>
              <a:gd name="connsiteX58" fmla="*/ 805629 w 1207855"/>
              <a:gd name="connsiteY58" fmla="*/ 1820619 h 2597057"/>
              <a:gd name="connsiteX59" fmla="*/ 789003 w 1207855"/>
              <a:gd name="connsiteY59" fmla="*/ 1887121 h 2597057"/>
              <a:gd name="connsiteX60" fmla="*/ 780691 w 1207855"/>
              <a:gd name="connsiteY60" fmla="*/ 1953623 h 2597057"/>
              <a:gd name="connsiteX61" fmla="*/ 772378 w 1207855"/>
              <a:gd name="connsiteY61" fmla="*/ 1986874 h 2597057"/>
              <a:gd name="connsiteX62" fmla="*/ 764065 w 1207855"/>
              <a:gd name="connsiteY62" fmla="*/ 2078314 h 2597057"/>
              <a:gd name="connsiteX63" fmla="*/ 747440 w 1207855"/>
              <a:gd name="connsiteY63" fmla="*/ 2128190 h 2597057"/>
              <a:gd name="connsiteX64" fmla="*/ 722502 w 1207855"/>
              <a:gd name="connsiteY64" fmla="*/ 2219630 h 2597057"/>
              <a:gd name="connsiteX65" fmla="*/ 705876 w 1207855"/>
              <a:gd name="connsiteY65" fmla="*/ 2244568 h 2597057"/>
              <a:gd name="connsiteX66" fmla="*/ 680938 w 1207855"/>
              <a:gd name="connsiteY66" fmla="*/ 2302758 h 2597057"/>
              <a:gd name="connsiteX67" fmla="*/ 647687 w 1207855"/>
              <a:gd name="connsiteY67" fmla="*/ 2369259 h 2597057"/>
              <a:gd name="connsiteX68" fmla="*/ 624712 w 1207855"/>
              <a:gd name="connsiteY68" fmla="*/ 2374686 h 2597057"/>
              <a:gd name="connsiteX69" fmla="*/ 516011 w 1207855"/>
              <a:gd name="connsiteY69" fmla="*/ 2420175 h 2597057"/>
              <a:gd name="connsiteX70" fmla="*/ 638335 w 1207855"/>
              <a:gd name="connsiteY70" fmla="*/ 2515713 h 2597057"/>
              <a:gd name="connsiteX71" fmla="*/ 547934 w 1207855"/>
              <a:gd name="connsiteY71" fmla="*/ 2527201 h 2597057"/>
              <a:gd name="connsiteX72" fmla="*/ 589671 w 1207855"/>
              <a:gd name="connsiteY72" fmla="*/ 2567264 h 2597057"/>
              <a:gd name="connsiteX73" fmla="*/ 539218 w 1207855"/>
              <a:gd name="connsiteY73" fmla="*/ 2597051 h 2597057"/>
              <a:gd name="connsiteX74" fmla="*/ 432942 w 1207855"/>
              <a:gd name="connsiteY74" fmla="*/ 2569688 h 2597057"/>
              <a:gd name="connsiteX75" fmla="*/ 360378 w 1207855"/>
              <a:gd name="connsiteY75" fmla="*/ 2549888 h 2597057"/>
              <a:gd name="connsiteX76" fmla="*/ 326377 w 1207855"/>
              <a:gd name="connsiteY76" fmla="*/ 2539613 h 2597057"/>
              <a:gd name="connsiteX77" fmla="*/ 256989 w 1207855"/>
              <a:gd name="connsiteY77" fmla="*/ 2477325 h 2597057"/>
              <a:gd name="connsiteX78" fmla="*/ 282100 w 1207855"/>
              <a:gd name="connsiteY78" fmla="*/ 2538112 h 2597057"/>
              <a:gd name="connsiteX79" fmla="*/ 215137 w 1207855"/>
              <a:gd name="connsiteY79" fmla="*/ 2516348 h 2597057"/>
              <a:gd name="connsiteX80" fmla="*/ 137609 w 1207855"/>
              <a:gd name="connsiteY80" fmla="*/ 2473861 h 2597057"/>
              <a:gd name="connsiteX81" fmla="*/ 160 w 1207855"/>
              <a:gd name="connsiteY81" fmla="*/ 2432009 h 2597057"/>
              <a:gd name="connsiteX82" fmla="*/ 36298 w 1207855"/>
              <a:gd name="connsiteY82" fmla="*/ 2419771 h 2597057"/>
              <a:gd name="connsiteX83" fmla="*/ 29197 w 1207855"/>
              <a:gd name="connsiteY83" fmla="*/ 2380920 h 2597057"/>
              <a:gd name="connsiteX84" fmla="*/ 24233 w 1207855"/>
              <a:gd name="connsiteY84" fmla="*/ 2327696 h 2597057"/>
              <a:gd name="connsiteX85" fmla="*/ 74109 w 1207855"/>
              <a:gd name="connsiteY85" fmla="*/ 2211318 h 2597057"/>
              <a:gd name="connsiteX86" fmla="*/ 32546 w 1207855"/>
              <a:gd name="connsiteY86" fmla="*/ 2219630 h 2597057"/>
              <a:gd name="connsiteX87" fmla="*/ 57483 w 1207855"/>
              <a:gd name="connsiteY87" fmla="*/ 2136503 h 2597057"/>
              <a:gd name="connsiteX88" fmla="*/ 49171 w 1207855"/>
              <a:gd name="connsiteY88" fmla="*/ 2111565 h 2597057"/>
              <a:gd name="connsiteX89" fmla="*/ 32545 w 1207855"/>
              <a:gd name="connsiteY89" fmla="*/ 2045063 h 2597057"/>
              <a:gd name="connsiteX90" fmla="*/ 59908 w 1207855"/>
              <a:gd name="connsiteY90" fmla="*/ 1886169 h 2597057"/>
              <a:gd name="connsiteX91" fmla="*/ 105107 w 1207855"/>
              <a:gd name="connsiteY91" fmla="*/ 1798193 h 2597057"/>
              <a:gd name="connsiteX92" fmla="*/ 150309 w 1207855"/>
              <a:gd name="connsiteY92" fmla="*/ 1691253 h 2597057"/>
              <a:gd name="connsiteX93" fmla="*/ 185984 w 1207855"/>
              <a:gd name="connsiteY93" fmla="*/ 1602194 h 2597057"/>
              <a:gd name="connsiteX94" fmla="*/ 202610 w 1207855"/>
              <a:gd name="connsiteY94" fmla="*/ 1549893 h 2597057"/>
              <a:gd name="connsiteX0" fmla="*/ 202610 w 1207855"/>
              <a:gd name="connsiteY0" fmla="*/ 1549893 h 2597057"/>
              <a:gd name="connsiteX1" fmla="*/ 267727 w 1207855"/>
              <a:gd name="connsiteY1" fmla="*/ 1307697 h 2597057"/>
              <a:gd name="connsiteX2" fmla="*/ 291495 w 1207855"/>
              <a:gd name="connsiteY2" fmla="*/ 1257735 h 2597057"/>
              <a:gd name="connsiteX3" fmla="*/ 297427 w 1207855"/>
              <a:gd name="connsiteY3" fmla="*/ 1219721 h 2597057"/>
              <a:gd name="connsiteX4" fmla="*/ 306865 w 1207855"/>
              <a:gd name="connsiteY4" fmla="*/ 1188852 h 2597057"/>
              <a:gd name="connsiteX5" fmla="*/ 315178 w 1207855"/>
              <a:gd name="connsiteY5" fmla="*/ 1130663 h 2597057"/>
              <a:gd name="connsiteX6" fmla="*/ 330634 w 1207855"/>
              <a:gd name="connsiteY6" fmla="*/ 1041431 h 2597057"/>
              <a:gd name="connsiteX7" fmla="*/ 330591 w 1207855"/>
              <a:gd name="connsiteY7" fmla="*/ 859807 h 2597057"/>
              <a:gd name="connsiteX8" fmla="*/ 331760 w 1207855"/>
              <a:gd name="connsiteY8" fmla="*/ 808675 h 2597057"/>
              <a:gd name="connsiteX9" fmla="*/ 331716 w 1207855"/>
              <a:gd name="connsiteY9" fmla="*/ 730267 h 2597057"/>
              <a:gd name="connsiteX10" fmla="*/ 353105 w 1207855"/>
              <a:gd name="connsiteY10" fmla="*/ 658959 h 2597057"/>
              <a:gd name="connsiteX11" fmla="*/ 373324 w 1207855"/>
              <a:gd name="connsiteY11" fmla="*/ 610295 h 2597057"/>
              <a:gd name="connsiteX12" fmla="*/ 384018 w 1207855"/>
              <a:gd name="connsiteY12" fmla="*/ 556782 h 2597057"/>
              <a:gd name="connsiteX13" fmla="*/ 414931 w 1207855"/>
              <a:gd name="connsiteY13" fmla="*/ 482270 h 2597057"/>
              <a:gd name="connsiteX14" fmla="*/ 439869 w 1207855"/>
              <a:gd name="connsiteY14" fmla="*/ 340954 h 2597057"/>
              <a:gd name="connsiteX15" fmla="*/ 448182 w 1207855"/>
              <a:gd name="connsiteY15" fmla="*/ 316016 h 2597057"/>
              <a:gd name="connsiteX16" fmla="*/ 473120 w 1207855"/>
              <a:gd name="connsiteY16" fmla="*/ 282765 h 2597057"/>
              <a:gd name="connsiteX17" fmla="*/ 489745 w 1207855"/>
              <a:gd name="connsiteY17" fmla="*/ 232888 h 2597057"/>
              <a:gd name="connsiteX18" fmla="*/ 498058 w 1207855"/>
              <a:gd name="connsiteY18" fmla="*/ 207950 h 2597057"/>
              <a:gd name="connsiteX19" fmla="*/ 589498 w 1207855"/>
              <a:gd name="connsiteY19" fmla="*/ 133136 h 2597057"/>
              <a:gd name="connsiteX20" fmla="*/ 714189 w 1207855"/>
              <a:gd name="connsiteY20" fmla="*/ 99885 h 2597057"/>
              <a:gd name="connsiteX21" fmla="*/ 813941 w 1207855"/>
              <a:gd name="connsiteY21" fmla="*/ 149761 h 2597057"/>
              <a:gd name="connsiteX22" fmla="*/ 888756 w 1207855"/>
              <a:gd name="connsiteY22" fmla="*/ 16758 h 2597057"/>
              <a:gd name="connsiteX23" fmla="*/ 1154763 w 1207855"/>
              <a:gd name="connsiteY23" fmla="*/ 50009 h 2597057"/>
              <a:gd name="connsiteX24" fmla="*/ 863818 w 1207855"/>
              <a:gd name="connsiteY24" fmla="*/ 449019 h 2597057"/>
              <a:gd name="connsiteX25" fmla="*/ 847193 w 1207855"/>
              <a:gd name="connsiteY25" fmla="*/ 465645 h 2597057"/>
              <a:gd name="connsiteX26" fmla="*/ 830567 w 1207855"/>
              <a:gd name="connsiteY26" fmla="*/ 490583 h 2597057"/>
              <a:gd name="connsiteX27" fmla="*/ 797316 w 1207855"/>
              <a:gd name="connsiteY27" fmla="*/ 557085 h 2597057"/>
              <a:gd name="connsiteX28" fmla="*/ 789003 w 1207855"/>
              <a:gd name="connsiteY28" fmla="*/ 598648 h 2597057"/>
              <a:gd name="connsiteX29" fmla="*/ 772378 w 1207855"/>
              <a:gd name="connsiteY29" fmla="*/ 623587 h 2597057"/>
              <a:gd name="connsiteX30" fmla="*/ 764065 w 1207855"/>
              <a:gd name="connsiteY30" fmla="*/ 656838 h 2597057"/>
              <a:gd name="connsiteX31" fmla="*/ 772378 w 1207855"/>
              <a:gd name="connsiteY31" fmla="*/ 839718 h 2597057"/>
              <a:gd name="connsiteX32" fmla="*/ 789003 w 1207855"/>
              <a:gd name="connsiteY32" fmla="*/ 864656 h 2597057"/>
              <a:gd name="connsiteX33" fmla="*/ 797316 w 1207855"/>
              <a:gd name="connsiteY33" fmla="*/ 889594 h 2597057"/>
              <a:gd name="connsiteX34" fmla="*/ 863818 w 1207855"/>
              <a:gd name="connsiteY34" fmla="*/ 931158 h 2597057"/>
              <a:gd name="connsiteX35" fmla="*/ 1013447 w 1207855"/>
              <a:gd name="connsiteY35" fmla="*/ 839718 h 2597057"/>
              <a:gd name="connsiteX36" fmla="*/ 963570 w 1207855"/>
              <a:gd name="connsiteY36" fmla="*/ 565397 h 2597057"/>
              <a:gd name="connsiteX37" fmla="*/ 1129825 w 1207855"/>
              <a:gd name="connsiteY37" fmla="*/ 399142 h 2597057"/>
              <a:gd name="connsiteX38" fmla="*/ 1204639 w 1207855"/>
              <a:gd name="connsiteY38" fmla="*/ 623587 h 2597057"/>
              <a:gd name="connsiteX39" fmla="*/ 1030073 w 1207855"/>
              <a:gd name="connsiteY39" fmla="*/ 1072474 h 2597057"/>
              <a:gd name="connsiteX40" fmla="*/ 1013447 w 1207855"/>
              <a:gd name="connsiteY40" fmla="*/ 1122350 h 2597057"/>
              <a:gd name="connsiteX41" fmla="*/ 996822 w 1207855"/>
              <a:gd name="connsiteY41" fmla="*/ 1172227 h 2597057"/>
              <a:gd name="connsiteX42" fmla="*/ 988509 w 1207855"/>
              <a:gd name="connsiteY42" fmla="*/ 1205478 h 2597057"/>
              <a:gd name="connsiteX43" fmla="*/ 980196 w 1207855"/>
              <a:gd name="connsiteY43" fmla="*/ 1321856 h 2597057"/>
              <a:gd name="connsiteX44" fmla="*/ 971883 w 1207855"/>
              <a:gd name="connsiteY44" fmla="*/ 1355107 h 2597057"/>
              <a:gd name="connsiteX45" fmla="*/ 963571 w 1207855"/>
              <a:gd name="connsiteY45" fmla="*/ 1413296 h 2597057"/>
              <a:gd name="connsiteX46" fmla="*/ 946945 w 1207855"/>
              <a:gd name="connsiteY46" fmla="*/ 1471485 h 2597057"/>
              <a:gd name="connsiteX47" fmla="*/ 938633 w 1207855"/>
              <a:gd name="connsiteY47" fmla="*/ 1504736 h 2597057"/>
              <a:gd name="connsiteX48" fmla="*/ 922007 w 1207855"/>
              <a:gd name="connsiteY48" fmla="*/ 1529674 h 2597057"/>
              <a:gd name="connsiteX49" fmla="*/ 905382 w 1207855"/>
              <a:gd name="connsiteY49" fmla="*/ 1579550 h 2597057"/>
              <a:gd name="connsiteX50" fmla="*/ 897069 w 1207855"/>
              <a:gd name="connsiteY50" fmla="*/ 1604488 h 2597057"/>
              <a:gd name="connsiteX51" fmla="*/ 888756 w 1207855"/>
              <a:gd name="connsiteY51" fmla="*/ 1629427 h 2597057"/>
              <a:gd name="connsiteX52" fmla="*/ 872131 w 1207855"/>
              <a:gd name="connsiteY52" fmla="*/ 1654365 h 2597057"/>
              <a:gd name="connsiteX53" fmla="*/ 855505 w 1207855"/>
              <a:gd name="connsiteY53" fmla="*/ 1704241 h 2597057"/>
              <a:gd name="connsiteX54" fmla="*/ 847193 w 1207855"/>
              <a:gd name="connsiteY54" fmla="*/ 1729179 h 2597057"/>
              <a:gd name="connsiteX55" fmla="*/ 830567 w 1207855"/>
              <a:gd name="connsiteY55" fmla="*/ 1745805 h 2597057"/>
              <a:gd name="connsiteX56" fmla="*/ 813942 w 1207855"/>
              <a:gd name="connsiteY56" fmla="*/ 1795681 h 2597057"/>
              <a:gd name="connsiteX57" fmla="*/ 805629 w 1207855"/>
              <a:gd name="connsiteY57" fmla="*/ 1820619 h 2597057"/>
              <a:gd name="connsiteX58" fmla="*/ 789003 w 1207855"/>
              <a:gd name="connsiteY58" fmla="*/ 1887121 h 2597057"/>
              <a:gd name="connsiteX59" fmla="*/ 780691 w 1207855"/>
              <a:gd name="connsiteY59" fmla="*/ 1953623 h 2597057"/>
              <a:gd name="connsiteX60" fmla="*/ 772378 w 1207855"/>
              <a:gd name="connsiteY60" fmla="*/ 1986874 h 2597057"/>
              <a:gd name="connsiteX61" fmla="*/ 764065 w 1207855"/>
              <a:gd name="connsiteY61" fmla="*/ 2078314 h 2597057"/>
              <a:gd name="connsiteX62" fmla="*/ 747440 w 1207855"/>
              <a:gd name="connsiteY62" fmla="*/ 2128190 h 2597057"/>
              <a:gd name="connsiteX63" fmla="*/ 722502 w 1207855"/>
              <a:gd name="connsiteY63" fmla="*/ 2219630 h 2597057"/>
              <a:gd name="connsiteX64" fmla="*/ 705876 w 1207855"/>
              <a:gd name="connsiteY64" fmla="*/ 2244568 h 2597057"/>
              <a:gd name="connsiteX65" fmla="*/ 680938 w 1207855"/>
              <a:gd name="connsiteY65" fmla="*/ 2302758 h 2597057"/>
              <a:gd name="connsiteX66" fmla="*/ 647687 w 1207855"/>
              <a:gd name="connsiteY66" fmla="*/ 2369259 h 2597057"/>
              <a:gd name="connsiteX67" fmla="*/ 624712 w 1207855"/>
              <a:gd name="connsiteY67" fmla="*/ 2374686 h 2597057"/>
              <a:gd name="connsiteX68" fmla="*/ 516011 w 1207855"/>
              <a:gd name="connsiteY68" fmla="*/ 2420175 h 2597057"/>
              <a:gd name="connsiteX69" fmla="*/ 638335 w 1207855"/>
              <a:gd name="connsiteY69" fmla="*/ 2515713 h 2597057"/>
              <a:gd name="connsiteX70" fmla="*/ 547934 w 1207855"/>
              <a:gd name="connsiteY70" fmla="*/ 2527201 h 2597057"/>
              <a:gd name="connsiteX71" fmla="*/ 589671 w 1207855"/>
              <a:gd name="connsiteY71" fmla="*/ 2567264 h 2597057"/>
              <a:gd name="connsiteX72" fmla="*/ 539218 w 1207855"/>
              <a:gd name="connsiteY72" fmla="*/ 2597051 h 2597057"/>
              <a:gd name="connsiteX73" fmla="*/ 432942 w 1207855"/>
              <a:gd name="connsiteY73" fmla="*/ 2569688 h 2597057"/>
              <a:gd name="connsiteX74" fmla="*/ 360378 w 1207855"/>
              <a:gd name="connsiteY74" fmla="*/ 2549888 h 2597057"/>
              <a:gd name="connsiteX75" fmla="*/ 326377 w 1207855"/>
              <a:gd name="connsiteY75" fmla="*/ 2539613 h 2597057"/>
              <a:gd name="connsiteX76" fmla="*/ 256989 w 1207855"/>
              <a:gd name="connsiteY76" fmla="*/ 2477325 h 2597057"/>
              <a:gd name="connsiteX77" fmla="*/ 282100 w 1207855"/>
              <a:gd name="connsiteY77" fmla="*/ 2538112 h 2597057"/>
              <a:gd name="connsiteX78" fmla="*/ 215137 w 1207855"/>
              <a:gd name="connsiteY78" fmla="*/ 2516348 h 2597057"/>
              <a:gd name="connsiteX79" fmla="*/ 137609 w 1207855"/>
              <a:gd name="connsiteY79" fmla="*/ 2473861 h 2597057"/>
              <a:gd name="connsiteX80" fmla="*/ 160 w 1207855"/>
              <a:gd name="connsiteY80" fmla="*/ 2432009 h 2597057"/>
              <a:gd name="connsiteX81" fmla="*/ 36298 w 1207855"/>
              <a:gd name="connsiteY81" fmla="*/ 2419771 h 2597057"/>
              <a:gd name="connsiteX82" fmla="*/ 29197 w 1207855"/>
              <a:gd name="connsiteY82" fmla="*/ 2380920 h 2597057"/>
              <a:gd name="connsiteX83" fmla="*/ 24233 w 1207855"/>
              <a:gd name="connsiteY83" fmla="*/ 2327696 h 2597057"/>
              <a:gd name="connsiteX84" fmla="*/ 74109 w 1207855"/>
              <a:gd name="connsiteY84" fmla="*/ 2211318 h 2597057"/>
              <a:gd name="connsiteX85" fmla="*/ 32546 w 1207855"/>
              <a:gd name="connsiteY85" fmla="*/ 2219630 h 2597057"/>
              <a:gd name="connsiteX86" fmla="*/ 57483 w 1207855"/>
              <a:gd name="connsiteY86" fmla="*/ 2136503 h 2597057"/>
              <a:gd name="connsiteX87" fmla="*/ 49171 w 1207855"/>
              <a:gd name="connsiteY87" fmla="*/ 2111565 h 2597057"/>
              <a:gd name="connsiteX88" fmla="*/ 32545 w 1207855"/>
              <a:gd name="connsiteY88" fmla="*/ 2045063 h 2597057"/>
              <a:gd name="connsiteX89" fmla="*/ 59908 w 1207855"/>
              <a:gd name="connsiteY89" fmla="*/ 1886169 h 2597057"/>
              <a:gd name="connsiteX90" fmla="*/ 105107 w 1207855"/>
              <a:gd name="connsiteY90" fmla="*/ 1798193 h 2597057"/>
              <a:gd name="connsiteX91" fmla="*/ 150309 w 1207855"/>
              <a:gd name="connsiteY91" fmla="*/ 1691253 h 2597057"/>
              <a:gd name="connsiteX92" fmla="*/ 185984 w 1207855"/>
              <a:gd name="connsiteY92" fmla="*/ 1602194 h 2597057"/>
              <a:gd name="connsiteX93" fmla="*/ 202610 w 1207855"/>
              <a:gd name="connsiteY93" fmla="*/ 1549893 h 2597057"/>
              <a:gd name="connsiteX0" fmla="*/ 202610 w 1207855"/>
              <a:gd name="connsiteY0" fmla="*/ 1549893 h 2597057"/>
              <a:gd name="connsiteX1" fmla="*/ 267727 w 1207855"/>
              <a:gd name="connsiteY1" fmla="*/ 1307697 h 2597057"/>
              <a:gd name="connsiteX2" fmla="*/ 291495 w 1207855"/>
              <a:gd name="connsiteY2" fmla="*/ 1257735 h 2597057"/>
              <a:gd name="connsiteX3" fmla="*/ 306865 w 1207855"/>
              <a:gd name="connsiteY3" fmla="*/ 1188852 h 2597057"/>
              <a:gd name="connsiteX4" fmla="*/ 315178 w 1207855"/>
              <a:gd name="connsiteY4" fmla="*/ 1130663 h 2597057"/>
              <a:gd name="connsiteX5" fmla="*/ 330634 w 1207855"/>
              <a:gd name="connsiteY5" fmla="*/ 1041431 h 2597057"/>
              <a:gd name="connsiteX6" fmla="*/ 330591 w 1207855"/>
              <a:gd name="connsiteY6" fmla="*/ 859807 h 2597057"/>
              <a:gd name="connsiteX7" fmla="*/ 331760 w 1207855"/>
              <a:gd name="connsiteY7" fmla="*/ 808675 h 2597057"/>
              <a:gd name="connsiteX8" fmla="*/ 331716 w 1207855"/>
              <a:gd name="connsiteY8" fmla="*/ 730267 h 2597057"/>
              <a:gd name="connsiteX9" fmla="*/ 353105 w 1207855"/>
              <a:gd name="connsiteY9" fmla="*/ 658959 h 2597057"/>
              <a:gd name="connsiteX10" fmla="*/ 373324 w 1207855"/>
              <a:gd name="connsiteY10" fmla="*/ 610295 h 2597057"/>
              <a:gd name="connsiteX11" fmla="*/ 384018 w 1207855"/>
              <a:gd name="connsiteY11" fmla="*/ 556782 h 2597057"/>
              <a:gd name="connsiteX12" fmla="*/ 414931 w 1207855"/>
              <a:gd name="connsiteY12" fmla="*/ 482270 h 2597057"/>
              <a:gd name="connsiteX13" fmla="*/ 439869 w 1207855"/>
              <a:gd name="connsiteY13" fmla="*/ 340954 h 2597057"/>
              <a:gd name="connsiteX14" fmla="*/ 448182 w 1207855"/>
              <a:gd name="connsiteY14" fmla="*/ 316016 h 2597057"/>
              <a:gd name="connsiteX15" fmla="*/ 473120 w 1207855"/>
              <a:gd name="connsiteY15" fmla="*/ 282765 h 2597057"/>
              <a:gd name="connsiteX16" fmla="*/ 489745 w 1207855"/>
              <a:gd name="connsiteY16" fmla="*/ 232888 h 2597057"/>
              <a:gd name="connsiteX17" fmla="*/ 498058 w 1207855"/>
              <a:gd name="connsiteY17" fmla="*/ 207950 h 2597057"/>
              <a:gd name="connsiteX18" fmla="*/ 589498 w 1207855"/>
              <a:gd name="connsiteY18" fmla="*/ 133136 h 2597057"/>
              <a:gd name="connsiteX19" fmla="*/ 714189 w 1207855"/>
              <a:gd name="connsiteY19" fmla="*/ 99885 h 2597057"/>
              <a:gd name="connsiteX20" fmla="*/ 813941 w 1207855"/>
              <a:gd name="connsiteY20" fmla="*/ 149761 h 2597057"/>
              <a:gd name="connsiteX21" fmla="*/ 888756 w 1207855"/>
              <a:gd name="connsiteY21" fmla="*/ 16758 h 2597057"/>
              <a:gd name="connsiteX22" fmla="*/ 1154763 w 1207855"/>
              <a:gd name="connsiteY22" fmla="*/ 50009 h 2597057"/>
              <a:gd name="connsiteX23" fmla="*/ 863818 w 1207855"/>
              <a:gd name="connsiteY23" fmla="*/ 449019 h 2597057"/>
              <a:gd name="connsiteX24" fmla="*/ 847193 w 1207855"/>
              <a:gd name="connsiteY24" fmla="*/ 465645 h 2597057"/>
              <a:gd name="connsiteX25" fmla="*/ 830567 w 1207855"/>
              <a:gd name="connsiteY25" fmla="*/ 490583 h 2597057"/>
              <a:gd name="connsiteX26" fmla="*/ 797316 w 1207855"/>
              <a:gd name="connsiteY26" fmla="*/ 557085 h 2597057"/>
              <a:gd name="connsiteX27" fmla="*/ 789003 w 1207855"/>
              <a:gd name="connsiteY27" fmla="*/ 598648 h 2597057"/>
              <a:gd name="connsiteX28" fmla="*/ 772378 w 1207855"/>
              <a:gd name="connsiteY28" fmla="*/ 623587 h 2597057"/>
              <a:gd name="connsiteX29" fmla="*/ 764065 w 1207855"/>
              <a:gd name="connsiteY29" fmla="*/ 656838 h 2597057"/>
              <a:gd name="connsiteX30" fmla="*/ 772378 w 1207855"/>
              <a:gd name="connsiteY30" fmla="*/ 839718 h 2597057"/>
              <a:gd name="connsiteX31" fmla="*/ 789003 w 1207855"/>
              <a:gd name="connsiteY31" fmla="*/ 864656 h 2597057"/>
              <a:gd name="connsiteX32" fmla="*/ 797316 w 1207855"/>
              <a:gd name="connsiteY32" fmla="*/ 889594 h 2597057"/>
              <a:gd name="connsiteX33" fmla="*/ 863818 w 1207855"/>
              <a:gd name="connsiteY33" fmla="*/ 931158 h 2597057"/>
              <a:gd name="connsiteX34" fmla="*/ 1013447 w 1207855"/>
              <a:gd name="connsiteY34" fmla="*/ 839718 h 2597057"/>
              <a:gd name="connsiteX35" fmla="*/ 963570 w 1207855"/>
              <a:gd name="connsiteY35" fmla="*/ 565397 h 2597057"/>
              <a:gd name="connsiteX36" fmla="*/ 1129825 w 1207855"/>
              <a:gd name="connsiteY36" fmla="*/ 399142 h 2597057"/>
              <a:gd name="connsiteX37" fmla="*/ 1204639 w 1207855"/>
              <a:gd name="connsiteY37" fmla="*/ 623587 h 2597057"/>
              <a:gd name="connsiteX38" fmla="*/ 1030073 w 1207855"/>
              <a:gd name="connsiteY38" fmla="*/ 1072474 h 2597057"/>
              <a:gd name="connsiteX39" fmla="*/ 1013447 w 1207855"/>
              <a:gd name="connsiteY39" fmla="*/ 1122350 h 2597057"/>
              <a:gd name="connsiteX40" fmla="*/ 996822 w 1207855"/>
              <a:gd name="connsiteY40" fmla="*/ 1172227 h 2597057"/>
              <a:gd name="connsiteX41" fmla="*/ 988509 w 1207855"/>
              <a:gd name="connsiteY41" fmla="*/ 1205478 h 2597057"/>
              <a:gd name="connsiteX42" fmla="*/ 980196 w 1207855"/>
              <a:gd name="connsiteY42" fmla="*/ 1321856 h 2597057"/>
              <a:gd name="connsiteX43" fmla="*/ 971883 w 1207855"/>
              <a:gd name="connsiteY43" fmla="*/ 1355107 h 2597057"/>
              <a:gd name="connsiteX44" fmla="*/ 963571 w 1207855"/>
              <a:gd name="connsiteY44" fmla="*/ 1413296 h 2597057"/>
              <a:gd name="connsiteX45" fmla="*/ 946945 w 1207855"/>
              <a:gd name="connsiteY45" fmla="*/ 1471485 h 2597057"/>
              <a:gd name="connsiteX46" fmla="*/ 938633 w 1207855"/>
              <a:gd name="connsiteY46" fmla="*/ 1504736 h 2597057"/>
              <a:gd name="connsiteX47" fmla="*/ 922007 w 1207855"/>
              <a:gd name="connsiteY47" fmla="*/ 1529674 h 2597057"/>
              <a:gd name="connsiteX48" fmla="*/ 905382 w 1207855"/>
              <a:gd name="connsiteY48" fmla="*/ 1579550 h 2597057"/>
              <a:gd name="connsiteX49" fmla="*/ 897069 w 1207855"/>
              <a:gd name="connsiteY49" fmla="*/ 1604488 h 2597057"/>
              <a:gd name="connsiteX50" fmla="*/ 888756 w 1207855"/>
              <a:gd name="connsiteY50" fmla="*/ 1629427 h 2597057"/>
              <a:gd name="connsiteX51" fmla="*/ 872131 w 1207855"/>
              <a:gd name="connsiteY51" fmla="*/ 1654365 h 2597057"/>
              <a:gd name="connsiteX52" fmla="*/ 855505 w 1207855"/>
              <a:gd name="connsiteY52" fmla="*/ 1704241 h 2597057"/>
              <a:gd name="connsiteX53" fmla="*/ 847193 w 1207855"/>
              <a:gd name="connsiteY53" fmla="*/ 1729179 h 2597057"/>
              <a:gd name="connsiteX54" fmla="*/ 830567 w 1207855"/>
              <a:gd name="connsiteY54" fmla="*/ 1745805 h 2597057"/>
              <a:gd name="connsiteX55" fmla="*/ 813942 w 1207855"/>
              <a:gd name="connsiteY55" fmla="*/ 1795681 h 2597057"/>
              <a:gd name="connsiteX56" fmla="*/ 805629 w 1207855"/>
              <a:gd name="connsiteY56" fmla="*/ 1820619 h 2597057"/>
              <a:gd name="connsiteX57" fmla="*/ 789003 w 1207855"/>
              <a:gd name="connsiteY57" fmla="*/ 1887121 h 2597057"/>
              <a:gd name="connsiteX58" fmla="*/ 780691 w 1207855"/>
              <a:gd name="connsiteY58" fmla="*/ 1953623 h 2597057"/>
              <a:gd name="connsiteX59" fmla="*/ 772378 w 1207855"/>
              <a:gd name="connsiteY59" fmla="*/ 1986874 h 2597057"/>
              <a:gd name="connsiteX60" fmla="*/ 764065 w 1207855"/>
              <a:gd name="connsiteY60" fmla="*/ 2078314 h 2597057"/>
              <a:gd name="connsiteX61" fmla="*/ 747440 w 1207855"/>
              <a:gd name="connsiteY61" fmla="*/ 2128190 h 2597057"/>
              <a:gd name="connsiteX62" fmla="*/ 722502 w 1207855"/>
              <a:gd name="connsiteY62" fmla="*/ 2219630 h 2597057"/>
              <a:gd name="connsiteX63" fmla="*/ 705876 w 1207855"/>
              <a:gd name="connsiteY63" fmla="*/ 2244568 h 2597057"/>
              <a:gd name="connsiteX64" fmla="*/ 680938 w 1207855"/>
              <a:gd name="connsiteY64" fmla="*/ 2302758 h 2597057"/>
              <a:gd name="connsiteX65" fmla="*/ 647687 w 1207855"/>
              <a:gd name="connsiteY65" fmla="*/ 2369259 h 2597057"/>
              <a:gd name="connsiteX66" fmla="*/ 624712 w 1207855"/>
              <a:gd name="connsiteY66" fmla="*/ 2374686 h 2597057"/>
              <a:gd name="connsiteX67" fmla="*/ 516011 w 1207855"/>
              <a:gd name="connsiteY67" fmla="*/ 2420175 h 2597057"/>
              <a:gd name="connsiteX68" fmla="*/ 638335 w 1207855"/>
              <a:gd name="connsiteY68" fmla="*/ 2515713 h 2597057"/>
              <a:gd name="connsiteX69" fmla="*/ 547934 w 1207855"/>
              <a:gd name="connsiteY69" fmla="*/ 2527201 h 2597057"/>
              <a:gd name="connsiteX70" fmla="*/ 589671 w 1207855"/>
              <a:gd name="connsiteY70" fmla="*/ 2567264 h 2597057"/>
              <a:gd name="connsiteX71" fmla="*/ 539218 w 1207855"/>
              <a:gd name="connsiteY71" fmla="*/ 2597051 h 2597057"/>
              <a:gd name="connsiteX72" fmla="*/ 432942 w 1207855"/>
              <a:gd name="connsiteY72" fmla="*/ 2569688 h 2597057"/>
              <a:gd name="connsiteX73" fmla="*/ 360378 w 1207855"/>
              <a:gd name="connsiteY73" fmla="*/ 2549888 h 2597057"/>
              <a:gd name="connsiteX74" fmla="*/ 326377 w 1207855"/>
              <a:gd name="connsiteY74" fmla="*/ 2539613 h 2597057"/>
              <a:gd name="connsiteX75" fmla="*/ 256989 w 1207855"/>
              <a:gd name="connsiteY75" fmla="*/ 2477325 h 2597057"/>
              <a:gd name="connsiteX76" fmla="*/ 282100 w 1207855"/>
              <a:gd name="connsiteY76" fmla="*/ 2538112 h 2597057"/>
              <a:gd name="connsiteX77" fmla="*/ 215137 w 1207855"/>
              <a:gd name="connsiteY77" fmla="*/ 2516348 h 2597057"/>
              <a:gd name="connsiteX78" fmla="*/ 137609 w 1207855"/>
              <a:gd name="connsiteY78" fmla="*/ 2473861 h 2597057"/>
              <a:gd name="connsiteX79" fmla="*/ 160 w 1207855"/>
              <a:gd name="connsiteY79" fmla="*/ 2432009 h 2597057"/>
              <a:gd name="connsiteX80" fmla="*/ 36298 w 1207855"/>
              <a:gd name="connsiteY80" fmla="*/ 2419771 h 2597057"/>
              <a:gd name="connsiteX81" fmla="*/ 29197 w 1207855"/>
              <a:gd name="connsiteY81" fmla="*/ 2380920 h 2597057"/>
              <a:gd name="connsiteX82" fmla="*/ 24233 w 1207855"/>
              <a:gd name="connsiteY82" fmla="*/ 2327696 h 2597057"/>
              <a:gd name="connsiteX83" fmla="*/ 74109 w 1207855"/>
              <a:gd name="connsiteY83" fmla="*/ 2211318 h 2597057"/>
              <a:gd name="connsiteX84" fmla="*/ 32546 w 1207855"/>
              <a:gd name="connsiteY84" fmla="*/ 2219630 h 2597057"/>
              <a:gd name="connsiteX85" fmla="*/ 57483 w 1207855"/>
              <a:gd name="connsiteY85" fmla="*/ 2136503 h 2597057"/>
              <a:gd name="connsiteX86" fmla="*/ 49171 w 1207855"/>
              <a:gd name="connsiteY86" fmla="*/ 2111565 h 2597057"/>
              <a:gd name="connsiteX87" fmla="*/ 32545 w 1207855"/>
              <a:gd name="connsiteY87" fmla="*/ 2045063 h 2597057"/>
              <a:gd name="connsiteX88" fmla="*/ 59908 w 1207855"/>
              <a:gd name="connsiteY88" fmla="*/ 1886169 h 2597057"/>
              <a:gd name="connsiteX89" fmla="*/ 105107 w 1207855"/>
              <a:gd name="connsiteY89" fmla="*/ 1798193 h 2597057"/>
              <a:gd name="connsiteX90" fmla="*/ 150309 w 1207855"/>
              <a:gd name="connsiteY90" fmla="*/ 1691253 h 2597057"/>
              <a:gd name="connsiteX91" fmla="*/ 185984 w 1207855"/>
              <a:gd name="connsiteY91" fmla="*/ 1602194 h 2597057"/>
              <a:gd name="connsiteX92" fmla="*/ 202610 w 1207855"/>
              <a:gd name="connsiteY92" fmla="*/ 1549893 h 2597057"/>
              <a:gd name="connsiteX0" fmla="*/ 202610 w 1207855"/>
              <a:gd name="connsiteY0" fmla="*/ 1549893 h 2597057"/>
              <a:gd name="connsiteX1" fmla="*/ 267727 w 1207855"/>
              <a:gd name="connsiteY1" fmla="*/ 1307697 h 2597057"/>
              <a:gd name="connsiteX2" fmla="*/ 306865 w 1207855"/>
              <a:gd name="connsiteY2" fmla="*/ 1188852 h 2597057"/>
              <a:gd name="connsiteX3" fmla="*/ 315178 w 1207855"/>
              <a:gd name="connsiteY3" fmla="*/ 1130663 h 2597057"/>
              <a:gd name="connsiteX4" fmla="*/ 330634 w 1207855"/>
              <a:gd name="connsiteY4" fmla="*/ 1041431 h 2597057"/>
              <a:gd name="connsiteX5" fmla="*/ 330591 w 1207855"/>
              <a:gd name="connsiteY5" fmla="*/ 859807 h 2597057"/>
              <a:gd name="connsiteX6" fmla="*/ 331760 w 1207855"/>
              <a:gd name="connsiteY6" fmla="*/ 808675 h 2597057"/>
              <a:gd name="connsiteX7" fmla="*/ 331716 w 1207855"/>
              <a:gd name="connsiteY7" fmla="*/ 730267 h 2597057"/>
              <a:gd name="connsiteX8" fmla="*/ 353105 w 1207855"/>
              <a:gd name="connsiteY8" fmla="*/ 658959 h 2597057"/>
              <a:gd name="connsiteX9" fmla="*/ 373324 w 1207855"/>
              <a:gd name="connsiteY9" fmla="*/ 610295 h 2597057"/>
              <a:gd name="connsiteX10" fmla="*/ 384018 w 1207855"/>
              <a:gd name="connsiteY10" fmla="*/ 556782 h 2597057"/>
              <a:gd name="connsiteX11" fmla="*/ 414931 w 1207855"/>
              <a:gd name="connsiteY11" fmla="*/ 482270 h 2597057"/>
              <a:gd name="connsiteX12" fmla="*/ 439869 w 1207855"/>
              <a:gd name="connsiteY12" fmla="*/ 340954 h 2597057"/>
              <a:gd name="connsiteX13" fmla="*/ 448182 w 1207855"/>
              <a:gd name="connsiteY13" fmla="*/ 316016 h 2597057"/>
              <a:gd name="connsiteX14" fmla="*/ 473120 w 1207855"/>
              <a:gd name="connsiteY14" fmla="*/ 282765 h 2597057"/>
              <a:gd name="connsiteX15" fmla="*/ 489745 w 1207855"/>
              <a:gd name="connsiteY15" fmla="*/ 232888 h 2597057"/>
              <a:gd name="connsiteX16" fmla="*/ 498058 w 1207855"/>
              <a:gd name="connsiteY16" fmla="*/ 207950 h 2597057"/>
              <a:gd name="connsiteX17" fmla="*/ 589498 w 1207855"/>
              <a:gd name="connsiteY17" fmla="*/ 133136 h 2597057"/>
              <a:gd name="connsiteX18" fmla="*/ 714189 w 1207855"/>
              <a:gd name="connsiteY18" fmla="*/ 99885 h 2597057"/>
              <a:gd name="connsiteX19" fmla="*/ 813941 w 1207855"/>
              <a:gd name="connsiteY19" fmla="*/ 149761 h 2597057"/>
              <a:gd name="connsiteX20" fmla="*/ 888756 w 1207855"/>
              <a:gd name="connsiteY20" fmla="*/ 16758 h 2597057"/>
              <a:gd name="connsiteX21" fmla="*/ 1154763 w 1207855"/>
              <a:gd name="connsiteY21" fmla="*/ 50009 h 2597057"/>
              <a:gd name="connsiteX22" fmla="*/ 863818 w 1207855"/>
              <a:gd name="connsiteY22" fmla="*/ 449019 h 2597057"/>
              <a:gd name="connsiteX23" fmla="*/ 847193 w 1207855"/>
              <a:gd name="connsiteY23" fmla="*/ 465645 h 2597057"/>
              <a:gd name="connsiteX24" fmla="*/ 830567 w 1207855"/>
              <a:gd name="connsiteY24" fmla="*/ 490583 h 2597057"/>
              <a:gd name="connsiteX25" fmla="*/ 797316 w 1207855"/>
              <a:gd name="connsiteY25" fmla="*/ 557085 h 2597057"/>
              <a:gd name="connsiteX26" fmla="*/ 789003 w 1207855"/>
              <a:gd name="connsiteY26" fmla="*/ 598648 h 2597057"/>
              <a:gd name="connsiteX27" fmla="*/ 772378 w 1207855"/>
              <a:gd name="connsiteY27" fmla="*/ 623587 h 2597057"/>
              <a:gd name="connsiteX28" fmla="*/ 764065 w 1207855"/>
              <a:gd name="connsiteY28" fmla="*/ 656838 h 2597057"/>
              <a:gd name="connsiteX29" fmla="*/ 772378 w 1207855"/>
              <a:gd name="connsiteY29" fmla="*/ 839718 h 2597057"/>
              <a:gd name="connsiteX30" fmla="*/ 789003 w 1207855"/>
              <a:gd name="connsiteY30" fmla="*/ 864656 h 2597057"/>
              <a:gd name="connsiteX31" fmla="*/ 797316 w 1207855"/>
              <a:gd name="connsiteY31" fmla="*/ 889594 h 2597057"/>
              <a:gd name="connsiteX32" fmla="*/ 863818 w 1207855"/>
              <a:gd name="connsiteY32" fmla="*/ 931158 h 2597057"/>
              <a:gd name="connsiteX33" fmla="*/ 1013447 w 1207855"/>
              <a:gd name="connsiteY33" fmla="*/ 839718 h 2597057"/>
              <a:gd name="connsiteX34" fmla="*/ 963570 w 1207855"/>
              <a:gd name="connsiteY34" fmla="*/ 565397 h 2597057"/>
              <a:gd name="connsiteX35" fmla="*/ 1129825 w 1207855"/>
              <a:gd name="connsiteY35" fmla="*/ 399142 h 2597057"/>
              <a:gd name="connsiteX36" fmla="*/ 1204639 w 1207855"/>
              <a:gd name="connsiteY36" fmla="*/ 623587 h 2597057"/>
              <a:gd name="connsiteX37" fmla="*/ 1030073 w 1207855"/>
              <a:gd name="connsiteY37" fmla="*/ 1072474 h 2597057"/>
              <a:gd name="connsiteX38" fmla="*/ 1013447 w 1207855"/>
              <a:gd name="connsiteY38" fmla="*/ 1122350 h 2597057"/>
              <a:gd name="connsiteX39" fmla="*/ 996822 w 1207855"/>
              <a:gd name="connsiteY39" fmla="*/ 1172227 h 2597057"/>
              <a:gd name="connsiteX40" fmla="*/ 988509 w 1207855"/>
              <a:gd name="connsiteY40" fmla="*/ 1205478 h 2597057"/>
              <a:gd name="connsiteX41" fmla="*/ 980196 w 1207855"/>
              <a:gd name="connsiteY41" fmla="*/ 1321856 h 2597057"/>
              <a:gd name="connsiteX42" fmla="*/ 971883 w 1207855"/>
              <a:gd name="connsiteY42" fmla="*/ 1355107 h 2597057"/>
              <a:gd name="connsiteX43" fmla="*/ 963571 w 1207855"/>
              <a:gd name="connsiteY43" fmla="*/ 1413296 h 2597057"/>
              <a:gd name="connsiteX44" fmla="*/ 946945 w 1207855"/>
              <a:gd name="connsiteY44" fmla="*/ 1471485 h 2597057"/>
              <a:gd name="connsiteX45" fmla="*/ 938633 w 1207855"/>
              <a:gd name="connsiteY45" fmla="*/ 1504736 h 2597057"/>
              <a:gd name="connsiteX46" fmla="*/ 922007 w 1207855"/>
              <a:gd name="connsiteY46" fmla="*/ 1529674 h 2597057"/>
              <a:gd name="connsiteX47" fmla="*/ 905382 w 1207855"/>
              <a:gd name="connsiteY47" fmla="*/ 1579550 h 2597057"/>
              <a:gd name="connsiteX48" fmla="*/ 897069 w 1207855"/>
              <a:gd name="connsiteY48" fmla="*/ 1604488 h 2597057"/>
              <a:gd name="connsiteX49" fmla="*/ 888756 w 1207855"/>
              <a:gd name="connsiteY49" fmla="*/ 1629427 h 2597057"/>
              <a:gd name="connsiteX50" fmla="*/ 872131 w 1207855"/>
              <a:gd name="connsiteY50" fmla="*/ 1654365 h 2597057"/>
              <a:gd name="connsiteX51" fmla="*/ 855505 w 1207855"/>
              <a:gd name="connsiteY51" fmla="*/ 1704241 h 2597057"/>
              <a:gd name="connsiteX52" fmla="*/ 847193 w 1207855"/>
              <a:gd name="connsiteY52" fmla="*/ 1729179 h 2597057"/>
              <a:gd name="connsiteX53" fmla="*/ 830567 w 1207855"/>
              <a:gd name="connsiteY53" fmla="*/ 1745805 h 2597057"/>
              <a:gd name="connsiteX54" fmla="*/ 813942 w 1207855"/>
              <a:gd name="connsiteY54" fmla="*/ 1795681 h 2597057"/>
              <a:gd name="connsiteX55" fmla="*/ 805629 w 1207855"/>
              <a:gd name="connsiteY55" fmla="*/ 1820619 h 2597057"/>
              <a:gd name="connsiteX56" fmla="*/ 789003 w 1207855"/>
              <a:gd name="connsiteY56" fmla="*/ 1887121 h 2597057"/>
              <a:gd name="connsiteX57" fmla="*/ 780691 w 1207855"/>
              <a:gd name="connsiteY57" fmla="*/ 1953623 h 2597057"/>
              <a:gd name="connsiteX58" fmla="*/ 772378 w 1207855"/>
              <a:gd name="connsiteY58" fmla="*/ 1986874 h 2597057"/>
              <a:gd name="connsiteX59" fmla="*/ 764065 w 1207855"/>
              <a:gd name="connsiteY59" fmla="*/ 2078314 h 2597057"/>
              <a:gd name="connsiteX60" fmla="*/ 747440 w 1207855"/>
              <a:gd name="connsiteY60" fmla="*/ 2128190 h 2597057"/>
              <a:gd name="connsiteX61" fmla="*/ 722502 w 1207855"/>
              <a:gd name="connsiteY61" fmla="*/ 2219630 h 2597057"/>
              <a:gd name="connsiteX62" fmla="*/ 705876 w 1207855"/>
              <a:gd name="connsiteY62" fmla="*/ 2244568 h 2597057"/>
              <a:gd name="connsiteX63" fmla="*/ 680938 w 1207855"/>
              <a:gd name="connsiteY63" fmla="*/ 2302758 h 2597057"/>
              <a:gd name="connsiteX64" fmla="*/ 647687 w 1207855"/>
              <a:gd name="connsiteY64" fmla="*/ 2369259 h 2597057"/>
              <a:gd name="connsiteX65" fmla="*/ 624712 w 1207855"/>
              <a:gd name="connsiteY65" fmla="*/ 2374686 h 2597057"/>
              <a:gd name="connsiteX66" fmla="*/ 516011 w 1207855"/>
              <a:gd name="connsiteY66" fmla="*/ 2420175 h 2597057"/>
              <a:gd name="connsiteX67" fmla="*/ 638335 w 1207855"/>
              <a:gd name="connsiteY67" fmla="*/ 2515713 h 2597057"/>
              <a:gd name="connsiteX68" fmla="*/ 547934 w 1207855"/>
              <a:gd name="connsiteY68" fmla="*/ 2527201 h 2597057"/>
              <a:gd name="connsiteX69" fmla="*/ 589671 w 1207855"/>
              <a:gd name="connsiteY69" fmla="*/ 2567264 h 2597057"/>
              <a:gd name="connsiteX70" fmla="*/ 539218 w 1207855"/>
              <a:gd name="connsiteY70" fmla="*/ 2597051 h 2597057"/>
              <a:gd name="connsiteX71" fmla="*/ 432942 w 1207855"/>
              <a:gd name="connsiteY71" fmla="*/ 2569688 h 2597057"/>
              <a:gd name="connsiteX72" fmla="*/ 360378 w 1207855"/>
              <a:gd name="connsiteY72" fmla="*/ 2549888 h 2597057"/>
              <a:gd name="connsiteX73" fmla="*/ 326377 w 1207855"/>
              <a:gd name="connsiteY73" fmla="*/ 2539613 h 2597057"/>
              <a:gd name="connsiteX74" fmla="*/ 256989 w 1207855"/>
              <a:gd name="connsiteY74" fmla="*/ 2477325 h 2597057"/>
              <a:gd name="connsiteX75" fmla="*/ 282100 w 1207855"/>
              <a:gd name="connsiteY75" fmla="*/ 2538112 h 2597057"/>
              <a:gd name="connsiteX76" fmla="*/ 215137 w 1207855"/>
              <a:gd name="connsiteY76" fmla="*/ 2516348 h 2597057"/>
              <a:gd name="connsiteX77" fmla="*/ 137609 w 1207855"/>
              <a:gd name="connsiteY77" fmla="*/ 2473861 h 2597057"/>
              <a:gd name="connsiteX78" fmla="*/ 160 w 1207855"/>
              <a:gd name="connsiteY78" fmla="*/ 2432009 h 2597057"/>
              <a:gd name="connsiteX79" fmla="*/ 36298 w 1207855"/>
              <a:gd name="connsiteY79" fmla="*/ 2419771 h 2597057"/>
              <a:gd name="connsiteX80" fmla="*/ 29197 w 1207855"/>
              <a:gd name="connsiteY80" fmla="*/ 2380920 h 2597057"/>
              <a:gd name="connsiteX81" fmla="*/ 24233 w 1207855"/>
              <a:gd name="connsiteY81" fmla="*/ 2327696 h 2597057"/>
              <a:gd name="connsiteX82" fmla="*/ 74109 w 1207855"/>
              <a:gd name="connsiteY82" fmla="*/ 2211318 h 2597057"/>
              <a:gd name="connsiteX83" fmla="*/ 32546 w 1207855"/>
              <a:gd name="connsiteY83" fmla="*/ 2219630 h 2597057"/>
              <a:gd name="connsiteX84" fmla="*/ 57483 w 1207855"/>
              <a:gd name="connsiteY84" fmla="*/ 2136503 h 2597057"/>
              <a:gd name="connsiteX85" fmla="*/ 49171 w 1207855"/>
              <a:gd name="connsiteY85" fmla="*/ 2111565 h 2597057"/>
              <a:gd name="connsiteX86" fmla="*/ 32545 w 1207855"/>
              <a:gd name="connsiteY86" fmla="*/ 2045063 h 2597057"/>
              <a:gd name="connsiteX87" fmla="*/ 59908 w 1207855"/>
              <a:gd name="connsiteY87" fmla="*/ 1886169 h 2597057"/>
              <a:gd name="connsiteX88" fmla="*/ 105107 w 1207855"/>
              <a:gd name="connsiteY88" fmla="*/ 1798193 h 2597057"/>
              <a:gd name="connsiteX89" fmla="*/ 150309 w 1207855"/>
              <a:gd name="connsiteY89" fmla="*/ 1691253 h 2597057"/>
              <a:gd name="connsiteX90" fmla="*/ 185984 w 1207855"/>
              <a:gd name="connsiteY90" fmla="*/ 1602194 h 2597057"/>
              <a:gd name="connsiteX91" fmla="*/ 202610 w 1207855"/>
              <a:gd name="connsiteY91" fmla="*/ 1549893 h 2597057"/>
              <a:gd name="connsiteX0" fmla="*/ 202610 w 1207855"/>
              <a:gd name="connsiteY0" fmla="*/ 1549893 h 2597057"/>
              <a:gd name="connsiteX1" fmla="*/ 306865 w 1207855"/>
              <a:gd name="connsiteY1" fmla="*/ 1188852 h 2597057"/>
              <a:gd name="connsiteX2" fmla="*/ 315178 w 1207855"/>
              <a:gd name="connsiteY2" fmla="*/ 1130663 h 2597057"/>
              <a:gd name="connsiteX3" fmla="*/ 330634 w 1207855"/>
              <a:gd name="connsiteY3" fmla="*/ 1041431 h 2597057"/>
              <a:gd name="connsiteX4" fmla="*/ 330591 w 1207855"/>
              <a:gd name="connsiteY4" fmla="*/ 859807 h 2597057"/>
              <a:gd name="connsiteX5" fmla="*/ 331760 w 1207855"/>
              <a:gd name="connsiteY5" fmla="*/ 808675 h 2597057"/>
              <a:gd name="connsiteX6" fmla="*/ 331716 w 1207855"/>
              <a:gd name="connsiteY6" fmla="*/ 730267 h 2597057"/>
              <a:gd name="connsiteX7" fmla="*/ 353105 w 1207855"/>
              <a:gd name="connsiteY7" fmla="*/ 658959 h 2597057"/>
              <a:gd name="connsiteX8" fmla="*/ 373324 w 1207855"/>
              <a:gd name="connsiteY8" fmla="*/ 610295 h 2597057"/>
              <a:gd name="connsiteX9" fmla="*/ 384018 w 1207855"/>
              <a:gd name="connsiteY9" fmla="*/ 556782 h 2597057"/>
              <a:gd name="connsiteX10" fmla="*/ 414931 w 1207855"/>
              <a:gd name="connsiteY10" fmla="*/ 482270 h 2597057"/>
              <a:gd name="connsiteX11" fmla="*/ 439869 w 1207855"/>
              <a:gd name="connsiteY11" fmla="*/ 340954 h 2597057"/>
              <a:gd name="connsiteX12" fmla="*/ 448182 w 1207855"/>
              <a:gd name="connsiteY12" fmla="*/ 316016 h 2597057"/>
              <a:gd name="connsiteX13" fmla="*/ 473120 w 1207855"/>
              <a:gd name="connsiteY13" fmla="*/ 282765 h 2597057"/>
              <a:gd name="connsiteX14" fmla="*/ 489745 w 1207855"/>
              <a:gd name="connsiteY14" fmla="*/ 232888 h 2597057"/>
              <a:gd name="connsiteX15" fmla="*/ 498058 w 1207855"/>
              <a:gd name="connsiteY15" fmla="*/ 207950 h 2597057"/>
              <a:gd name="connsiteX16" fmla="*/ 589498 w 1207855"/>
              <a:gd name="connsiteY16" fmla="*/ 133136 h 2597057"/>
              <a:gd name="connsiteX17" fmla="*/ 714189 w 1207855"/>
              <a:gd name="connsiteY17" fmla="*/ 99885 h 2597057"/>
              <a:gd name="connsiteX18" fmla="*/ 813941 w 1207855"/>
              <a:gd name="connsiteY18" fmla="*/ 149761 h 2597057"/>
              <a:gd name="connsiteX19" fmla="*/ 888756 w 1207855"/>
              <a:gd name="connsiteY19" fmla="*/ 16758 h 2597057"/>
              <a:gd name="connsiteX20" fmla="*/ 1154763 w 1207855"/>
              <a:gd name="connsiteY20" fmla="*/ 50009 h 2597057"/>
              <a:gd name="connsiteX21" fmla="*/ 863818 w 1207855"/>
              <a:gd name="connsiteY21" fmla="*/ 449019 h 2597057"/>
              <a:gd name="connsiteX22" fmla="*/ 847193 w 1207855"/>
              <a:gd name="connsiteY22" fmla="*/ 465645 h 2597057"/>
              <a:gd name="connsiteX23" fmla="*/ 830567 w 1207855"/>
              <a:gd name="connsiteY23" fmla="*/ 490583 h 2597057"/>
              <a:gd name="connsiteX24" fmla="*/ 797316 w 1207855"/>
              <a:gd name="connsiteY24" fmla="*/ 557085 h 2597057"/>
              <a:gd name="connsiteX25" fmla="*/ 789003 w 1207855"/>
              <a:gd name="connsiteY25" fmla="*/ 598648 h 2597057"/>
              <a:gd name="connsiteX26" fmla="*/ 772378 w 1207855"/>
              <a:gd name="connsiteY26" fmla="*/ 623587 h 2597057"/>
              <a:gd name="connsiteX27" fmla="*/ 764065 w 1207855"/>
              <a:gd name="connsiteY27" fmla="*/ 656838 h 2597057"/>
              <a:gd name="connsiteX28" fmla="*/ 772378 w 1207855"/>
              <a:gd name="connsiteY28" fmla="*/ 839718 h 2597057"/>
              <a:gd name="connsiteX29" fmla="*/ 789003 w 1207855"/>
              <a:gd name="connsiteY29" fmla="*/ 864656 h 2597057"/>
              <a:gd name="connsiteX30" fmla="*/ 797316 w 1207855"/>
              <a:gd name="connsiteY30" fmla="*/ 889594 h 2597057"/>
              <a:gd name="connsiteX31" fmla="*/ 863818 w 1207855"/>
              <a:gd name="connsiteY31" fmla="*/ 931158 h 2597057"/>
              <a:gd name="connsiteX32" fmla="*/ 1013447 w 1207855"/>
              <a:gd name="connsiteY32" fmla="*/ 839718 h 2597057"/>
              <a:gd name="connsiteX33" fmla="*/ 963570 w 1207855"/>
              <a:gd name="connsiteY33" fmla="*/ 565397 h 2597057"/>
              <a:gd name="connsiteX34" fmla="*/ 1129825 w 1207855"/>
              <a:gd name="connsiteY34" fmla="*/ 399142 h 2597057"/>
              <a:gd name="connsiteX35" fmla="*/ 1204639 w 1207855"/>
              <a:gd name="connsiteY35" fmla="*/ 623587 h 2597057"/>
              <a:gd name="connsiteX36" fmla="*/ 1030073 w 1207855"/>
              <a:gd name="connsiteY36" fmla="*/ 1072474 h 2597057"/>
              <a:gd name="connsiteX37" fmla="*/ 1013447 w 1207855"/>
              <a:gd name="connsiteY37" fmla="*/ 1122350 h 2597057"/>
              <a:gd name="connsiteX38" fmla="*/ 996822 w 1207855"/>
              <a:gd name="connsiteY38" fmla="*/ 1172227 h 2597057"/>
              <a:gd name="connsiteX39" fmla="*/ 988509 w 1207855"/>
              <a:gd name="connsiteY39" fmla="*/ 1205478 h 2597057"/>
              <a:gd name="connsiteX40" fmla="*/ 980196 w 1207855"/>
              <a:gd name="connsiteY40" fmla="*/ 1321856 h 2597057"/>
              <a:gd name="connsiteX41" fmla="*/ 971883 w 1207855"/>
              <a:gd name="connsiteY41" fmla="*/ 1355107 h 2597057"/>
              <a:gd name="connsiteX42" fmla="*/ 963571 w 1207855"/>
              <a:gd name="connsiteY42" fmla="*/ 1413296 h 2597057"/>
              <a:gd name="connsiteX43" fmla="*/ 946945 w 1207855"/>
              <a:gd name="connsiteY43" fmla="*/ 1471485 h 2597057"/>
              <a:gd name="connsiteX44" fmla="*/ 938633 w 1207855"/>
              <a:gd name="connsiteY44" fmla="*/ 1504736 h 2597057"/>
              <a:gd name="connsiteX45" fmla="*/ 922007 w 1207855"/>
              <a:gd name="connsiteY45" fmla="*/ 1529674 h 2597057"/>
              <a:gd name="connsiteX46" fmla="*/ 905382 w 1207855"/>
              <a:gd name="connsiteY46" fmla="*/ 1579550 h 2597057"/>
              <a:gd name="connsiteX47" fmla="*/ 897069 w 1207855"/>
              <a:gd name="connsiteY47" fmla="*/ 1604488 h 2597057"/>
              <a:gd name="connsiteX48" fmla="*/ 888756 w 1207855"/>
              <a:gd name="connsiteY48" fmla="*/ 1629427 h 2597057"/>
              <a:gd name="connsiteX49" fmla="*/ 872131 w 1207855"/>
              <a:gd name="connsiteY49" fmla="*/ 1654365 h 2597057"/>
              <a:gd name="connsiteX50" fmla="*/ 855505 w 1207855"/>
              <a:gd name="connsiteY50" fmla="*/ 1704241 h 2597057"/>
              <a:gd name="connsiteX51" fmla="*/ 847193 w 1207855"/>
              <a:gd name="connsiteY51" fmla="*/ 1729179 h 2597057"/>
              <a:gd name="connsiteX52" fmla="*/ 830567 w 1207855"/>
              <a:gd name="connsiteY52" fmla="*/ 1745805 h 2597057"/>
              <a:gd name="connsiteX53" fmla="*/ 813942 w 1207855"/>
              <a:gd name="connsiteY53" fmla="*/ 1795681 h 2597057"/>
              <a:gd name="connsiteX54" fmla="*/ 805629 w 1207855"/>
              <a:gd name="connsiteY54" fmla="*/ 1820619 h 2597057"/>
              <a:gd name="connsiteX55" fmla="*/ 789003 w 1207855"/>
              <a:gd name="connsiteY55" fmla="*/ 1887121 h 2597057"/>
              <a:gd name="connsiteX56" fmla="*/ 780691 w 1207855"/>
              <a:gd name="connsiteY56" fmla="*/ 1953623 h 2597057"/>
              <a:gd name="connsiteX57" fmla="*/ 772378 w 1207855"/>
              <a:gd name="connsiteY57" fmla="*/ 1986874 h 2597057"/>
              <a:gd name="connsiteX58" fmla="*/ 764065 w 1207855"/>
              <a:gd name="connsiteY58" fmla="*/ 2078314 h 2597057"/>
              <a:gd name="connsiteX59" fmla="*/ 747440 w 1207855"/>
              <a:gd name="connsiteY59" fmla="*/ 2128190 h 2597057"/>
              <a:gd name="connsiteX60" fmla="*/ 722502 w 1207855"/>
              <a:gd name="connsiteY60" fmla="*/ 2219630 h 2597057"/>
              <a:gd name="connsiteX61" fmla="*/ 705876 w 1207855"/>
              <a:gd name="connsiteY61" fmla="*/ 2244568 h 2597057"/>
              <a:gd name="connsiteX62" fmla="*/ 680938 w 1207855"/>
              <a:gd name="connsiteY62" fmla="*/ 2302758 h 2597057"/>
              <a:gd name="connsiteX63" fmla="*/ 647687 w 1207855"/>
              <a:gd name="connsiteY63" fmla="*/ 2369259 h 2597057"/>
              <a:gd name="connsiteX64" fmla="*/ 624712 w 1207855"/>
              <a:gd name="connsiteY64" fmla="*/ 2374686 h 2597057"/>
              <a:gd name="connsiteX65" fmla="*/ 516011 w 1207855"/>
              <a:gd name="connsiteY65" fmla="*/ 2420175 h 2597057"/>
              <a:gd name="connsiteX66" fmla="*/ 638335 w 1207855"/>
              <a:gd name="connsiteY66" fmla="*/ 2515713 h 2597057"/>
              <a:gd name="connsiteX67" fmla="*/ 547934 w 1207855"/>
              <a:gd name="connsiteY67" fmla="*/ 2527201 h 2597057"/>
              <a:gd name="connsiteX68" fmla="*/ 589671 w 1207855"/>
              <a:gd name="connsiteY68" fmla="*/ 2567264 h 2597057"/>
              <a:gd name="connsiteX69" fmla="*/ 539218 w 1207855"/>
              <a:gd name="connsiteY69" fmla="*/ 2597051 h 2597057"/>
              <a:gd name="connsiteX70" fmla="*/ 432942 w 1207855"/>
              <a:gd name="connsiteY70" fmla="*/ 2569688 h 2597057"/>
              <a:gd name="connsiteX71" fmla="*/ 360378 w 1207855"/>
              <a:gd name="connsiteY71" fmla="*/ 2549888 h 2597057"/>
              <a:gd name="connsiteX72" fmla="*/ 326377 w 1207855"/>
              <a:gd name="connsiteY72" fmla="*/ 2539613 h 2597057"/>
              <a:gd name="connsiteX73" fmla="*/ 256989 w 1207855"/>
              <a:gd name="connsiteY73" fmla="*/ 2477325 h 2597057"/>
              <a:gd name="connsiteX74" fmla="*/ 282100 w 1207855"/>
              <a:gd name="connsiteY74" fmla="*/ 2538112 h 2597057"/>
              <a:gd name="connsiteX75" fmla="*/ 215137 w 1207855"/>
              <a:gd name="connsiteY75" fmla="*/ 2516348 h 2597057"/>
              <a:gd name="connsiteX76" fmla="*/ 137609 w 1207855"/>
              <a:gd name="connsiteY76" fmla="*/ 2473861 h 2597057"/>
              <a:gd name="connsiteX77" fmla="*/ 160 w 1207855"/>
              <a:gd name="connsiteY77" fmla="*/ 2432009 h 2597057"/>
              <a:gd name="connsiteX78" fmla="*/ 36298 w 1207855"/>
              <a:gd name="connsiteY78" fmla="*/ 2419771 h 2597057"/>
              <a:gd name="connsiteX79" fmla="*/ 29197 w 1207855"/>
              <a:gd name="connsiteY79" fmla="*/ 2380920 h 2597057"/>
              <a:gd name="connsiteX80" fmla="*/ 24233 w 1207855"/>
              <a:gd name="connsiteY80" fmla="*/ 2327696 h 2597057"/>
              <a:gd name="connsiteX81" fmla="*/ 74109 w 1207855"/>
              <a:gd name="connsiteY81" fmla="*/ 2211318 h 2597057"/>
              <a:gd name="connsiteX82" fmla="*/ 32546 w 1207855"/>
              <a:gd name="connsiteY82" fmla="*/ 2219630 h 2597057"/>
              <a:gd name="connsiteX83" fmla="*/ 57483 w 1207855"/>
              <a:gd name="connsiteY83" fmla="*/ 2136503 h 2597057"/>
              <a:gd name="connsiteX84" fmla="*/ 49171 w 1207855"/>
              <a:gd name="connsiteY84" fmla="*/ 2111565 h 2597057"/>
              <a:gd name="connsiteX85" fmla="*/ 32545 w 1207855"/>
              <a:gd name="connsiteY85" fmla="*/ 2045063 h 2597057"/>
              <a:gd name="connsiteX86" fmla="*/ 59908 w 1207855"/>
              <a:gd name="connsiteY86" fmla="*/ 1886169 h 2597057"/>
              <a:gd name="connsiteX87" fmla="*/ 105107 w 1207855"/>
              <a:gd name="connsiteY87" fmla="*/ 1798193 h 2597057"/>
              <a:gd name="connsiteX88" fmla="*/ 150309 w 1207855"/>
              <a:gd name="connsiteY88" fmla="*/ 1691253 h 2597057"/>
              <a:gd name="connsiteX89" fmla="*/ 185984 w 1207855"/>
              <a:gd name="connsiteY89" fmla="*/ 1602194 h 2597057"/>
              <a:gd name="connsiteX90" fmla="*/ 202610 w 1207855"/>
              <a:gd name="connsiteY90" fmla="*/ 1549893 h 2597057"/>
              <a:gd name="connsiteX0" fmla="*/ 202610 w 1207855"/>
              <a:gd name="connsiteY0" fmla="*/ 1549893 h 2597057"/>
              <a:gd name="connsiteX1" fmla="*/ 335440 w 1207855"/>
              <a:gd name="connsiteY1" fmla="*/ 1210283 h 2597057"/>
              <a:gd name="connsiteX2" fmla="*/ 315178 w 1207855"/>
              <a:gd name="connsiteY2" fmla="*/ 1130663 h 2597057"/>
              <a:gd name="connsiteX3" fmla="*/ 330634 w 1207855"/>
              <a:gd name="connsiteY3" fmla="*/ 1041431 h 2597057"/>
              <a:gd name="connsiteX4" fmla="*/ 330591 w 1207855"/>
              <a:gd name="connsiteY4" fmla="*/ 859807 h 2597057"/>
              <a:gd name="connsiteX5" fmla="*/ 331760 w 1207855"/>
              <a:gd name="connsiteY5" fmla="*/ 808675 h 2597057"/>
              <a:gd name="connsiteX6" fmla="*/ 331716 w 1207855"/>
              <a:gd name="connsiteY6" fmla="*/ 730267 h 2597057"/>
              <a:gd name="connsiteX7" fmla="*/ 353105 w 1207855"/>
              <a:gd name="connsiteY7" fmla="*/ 658959 h 2597057"/>
              <a:gd name="connsiteX8" fmla="*/ 373324 w 1207855"/>
              <a:gd name="connsiteY8" fmla="*/ 610295 h 2597057"/>
              <a:gd name="connsiteX9" fmla="*/ 384018 w 1207855"/>
              <a:gd name="connsiteY9" fmla="*/ 556782 h 2597057"/>
              <a:gd name="connsiteX10" fmla="*/ 414931 w 1207855"/>
              <a:gd name="connsiteY10" fmla="*/ 482270 h 2597057"/>
              <a:gd name="connsiteX11" fmla="*/ 439869 w 1207855"/>
              <a:gd name="connsiteY11" fmla="*/ 340954 h 2597057"/>
              <a:gd name="connsiteX12" fmla="*/ 448182 w 1207855"/>
              <a:gd name="connsiteY12" fmla="*/ 316016 h 2597057"/>
              <a:gd name="connsiteX13" fmla="*/ 473120 w 1207855"/>
              <a:gd name="connsiteY13" fmla="*/ 282765 h 2597057"/>
              <a:gd name="connsiteX14" fmla="*/ 489745 w 1207855"/>
              <a:gd name="connsiteY14" fmla="*/ 232888 h 2597057"/>
              <a:gd name="connsiteX15" fmla="*/ 498058 w 1207855"/>
              <a:gd name="connsiteY15" fmla="*/ 207950 h 2597057"/>
              <a:gd name="connsiteX16" fmla="*/ 589498 w 1207855"/>
              <a:gd name="connsiteY16" fmla="*/ 133136 h 2597057"/>
              <a:gd name="connsiteX17" fmla="*/ 714189 w 1207855"/>
              <a:gd name="connsiteY17" fmla="*/ 99885 h 2597057"/>
              <a:gd name="connsiteX18" fmla="*/ 813941 w 1207855"/>
              <a:gd name="connsiteY18" fmla="*/ 149761 h 2597057"/>
              <a:gd name="connsiteX19" fmla="*/ 888756 w 1207855"/>
              <a:gd name="connsiteY19" fmla="*/ 16758 h 2597057"/>
              <a:gd name="connsiteX20" fmla="*/ 1154763 w 1207855"/>
              <a:gd name="connsiteY20" fmla="*/ 50009 h 2597057"/>
              <a:gd name="connsiteX21" fmla="*/ 863818 w 1207855"/>
              <a:gd name="connsiteY21" fmla="*/ 449019 h 2597057"/>
              <a:gd name="connsiteX22" fmla="*/ 847193 w 1207855"/>
              <a:gd name="connsiteY22" fmla="*/ 465645 h 2597057"/>
              <a:gd name="connsiteX23" fmla="*/ 830567 w 1207855"/>
              <a:gd name="connsiteY23" fmla="*/ 490583 h 2597057"/>
              <a:gd name="connsiteX24" fmla="*/ 797316 w 1207855"/>
              <a:gd name="connsiteY24" fmla="*/ 557085 h 2597057"/>
              <a:gd name="connsiteX25" fmla="*/ 789003 w 1207855"/>
              <a:gd name="connsiteY25" fmla="*/ 598648 h 2597057"/>
              <a:gd name="connsiteX26" fmla="*/ 772378 w 1207855"/>
              <a:gd name="connsiteY26" fmla="*/ 623587 h 2597057"/>
              <a:gd name="connsiteX27" fmla="*/ 764065 w 1207855"/>
              <a:gd name="connsiteY27" fmla="*/ 656838 h 2597057"/>
              <a:gd name="connsiteX28" fmla="*/ 772378 w 1207855"/>
              <a:gd name="connsiteY28" fmla="*/ 839718 h 2597057"/>
              <a:gd name="connsiteX29" fmla="*/ 789003 w 1207855"/>
              <a:gd name="connsiteY29" fmla="*/ 864656 h 2597057"/>
              <a:gd name="connsiteX30" fmla="*/ 797316 w 1207855"/>
              <a:gd name="connsiteY30" fmla="*/ 889594 h 2597057"/>
              <a:gd name="connsiteX31" fmla="*/ 863818 w 1207855"/>
              <a:gd name="connsiteY31" fmla="*/ 931158 h 2597057"/>
              <a:gd name="connsiteX32" fmla="*/ 1013447 w 1207855"/>
              <a:gd name="connsiteY32" fmla="*/ 839718 h 2597057"/>
              <a:gd name="connsiteX33" fmla="*/ 963570 w 1207855"/>
              <a:gd name="connsiteY33" fmla="*/ 565397 h 2597057"/>
              <a:gd name="connsiteX34" fmla="*/ 1129825 w 1207855"/>
              <a:gd name="connsiteY34" fmla="*/ 399142 h 2597057"/>
              <a:gd name="connsiteX35" fmla="*/ 1204639 w 1207855"/>
              <a:gd name="connsiteY35" fmla="*/ 623587 h 2597057"/>
              <a:gd name="connsiteX36" fmla="*/ 1030073 w 1207855"/>
              <a:gd name="connsiteY36" fmla="*/ 1072474 h 2597057"/>
              <a:gd name="connsiteX37" fmla="*/ 1013447 w 1207855"/>
              <a:gd name="connsiteY37" fmla="*/ 1122350 h 2597057"/>
              <a:gd name="connsiteX38" fmla="*/ 996822 w 1207855"/>
              <a:gd name="connsiteY38" fmla="*/ 1172227 h 2597057"/>
              <a:gd name="connsiteX39" fmla="*/ 988509 w 1207855"/>
              <a:gd name="connsiteY39" fmla="*/ 1205478 h 2597057"/>
              <a:gd name="connsiteX40" fmla="*/ 980196 w 1207855"/>
              <a:gd name="connsiteY40" fmla="*/ 1321856 h 2597057"/>
              <a:gd name="connsiteX41" fmla="*/ 971883 w 1207855"/>
              <a:gd name="connsiteY41" fmla="*/ 1355107 h 2597057"/>
              <a:gd name="connsiteX42" fmla="*/ 963571 w 1207855"/>
              <a:gd name="connsiteY42" fmla="*/ 1413296 h 2597057"/>
              <a:gd name="connsiteX43" fmla="*/ 946945 w 1207855"/>
              <a:gd name="connsiteY43" fmla="*/ 1471485 h 2597057"/>
              <a:gd name="connsiteX44" fmla="*/ 938633 w 1207855"/>
              <a:gd name="connsiteY44" fmla="*/ 1504736 h 2597057"/>
              <a:gd name="connsiteX45" fmla="*/ 922007 w 1207855"/>
              <a:gd name="connsiteY45" fmla="*/ 1529674 h 2597057"/>
              <a:gd name="connsiteX46" fmla="*/ 905382 w 1207855"/>
              <a:gd name="connsiteY46" fmla="*/ 1579550 h 2597057"/>
              <a:gd name="connsiteX47" fmla="*/ 897069 w 1207855"/>
              <a:gd name="connsiteY47" fmla="*/ 1604488 h 2597057"/>
              <a:gd name="connsiteX48" fmla="*/ 888756 w 1207855"/>
              <a:gd name="connsiteY48" fmla="*/ 1629427 h 2597057"/>
              <a:gd name="connsiteX49" fmla="*/ 872131 w 1207855"/>
              <a:gd name="connsiteY49" fmla="*/ 1654365 h 2597057"/>
              <a:gd name="connsiteX50" fmla="*/ 855505 w 1207855"/>
              <a:gd name="connsiteY50" fmla="*/ 1704241 h 2597057"/>
              <a:gd name="connsiteX51" fmla="*/ 847193 w 1207855"/>
              <a:gd name="connsiteY51" fmla="*/ 1729179 h 2597057"/>
              <a:gd name="connsiteX52" fmla="*/ 830567 w 1207855"/>
              <a:gd name="connsiteY52" fmla="*/ 1745805 h 2597057"/>
              <a:gd name="connsiteX53" fmla="*/ 813942 w 1207855"/>
              <a:gd name="connsiteY53" fmla="*/ 1795681 h 2597057"/>
              <a:gd name="connsiteX54" fmla="*/ 805629 w 1207855"/>
              <a:gd name="connsiteY54" fmla="*/ 1820619 h 2597057"/>
              <a:gd name="connsiteX55" fmla="*/ 789003 w 1207855"/>
              <a:gd name="connsiteY55" fmla="*/ 1887121 h 2597057"/>
              <a:gd name="connsiteX56" fmla="*/ 780691 w 1207855"/>
              <a:gd name="connsiteY56" fmla="*/ 1953623 h 2597057"/>
              <a:gd name="connsiteX57" fmla="*/ 772378 w 1207855"/>
              <a:gd name="connsiteY57" fmla="*/ 1986874 h 2597057"/>
              <a:gd name="connsiteX58" fmla="*/ 764065 w 1207855"/>
              <a:gd name="connsiteY58" fmla="*/ 2078314 h 2597057"/>
              <a:gd name="connsiteX59" fmla="*/ 747440 w 1207855"/>
              <a:gd name="connsiteY59" fmla="*/ 2128190 h 2597057"/>
              <a:gd name="connsiteX60" fmla="*/ 722502 w 1207855"/>
              <a:gd name="connsiteY60" fmla="*/ 2219630 h 2597057"/>
              <a:gd name="connsiteX61" fmla="*/ 705876 w 1207855"/>
              <a:gd name="connsiteY61" fmla="*/ 2244568 h 2597057"/>
              <a:gd name="connsiteX62" fmla="*/ 680938 w 1207855"/>
              <a:gd name="connsiteY62" fmla="*/ 2302758 h 2597057"/>
              <a:gd name="connsiteX63" fmla="*/ 647687 w 1207855"/>
              <a:gd name="connsiteY63" fmla="*/ 2369259 h 2597057"/>
              <a:gd name="connsiteX64" fmla="*/ 624712 w 1207855"/>
              <a:gd name="connsiteY64" fmla="*/ 2374686 h 2597057"/>
              <a:gd name="connsiteX65" fmla="*/ 516011 w 1207855"/>
              <a:gd name="connsiteY65" fmla="*/ 2420175 h 2597057"/>
              <a:gd name="connsiteX66" fmla="*/ 638335 w 1207855"/>
              <a:gd name="connsiteY66" fmla="*/ 2515713 h 2597057"/>
              <a:gd name="connsiteX67" fmla="*/ 547934 w 1207855"/>
              <a:gd name="connsiteY67" fmla="*/ 2527201 h 2597057"/>
              <a:gd name="connsiteX68" fmla="*/ 589671 w 1207855"/>
              <a:gd name="connsiteY68" fmla="*/ 2567264 h 2597057"/>
              <a:gd name="connsiteX69" fmla="*/ 539218 w 1207855"/>
              <a:gd name="connsiteY69" fmla="*/ 2597051 h 2597057"/>
              <a:gd name="connsiteX70" fmla="*/ 432942 w 1207855"/>
              <a:gd name="connsiteY70" fmla="*/ 2569688 h 2597057"/>
              <a:gd name="connsiteX71" fmla="*/ 360378 w 1207855"/>
              <a:gd name="connsiteY71" fmla="*/ 2549888 h 2597057"/>
              <a:gd name="connsiteX72" fmla="*/ 326377 w 1207855"/>
              <a:gd name="connsiteY72" fmla="*/ 2539613 h 2597057"/>
              <a:gd name="connsiteX73" fmla="*/ 256989 w 1207855"/>
              <a:gd name="connsiteY73" fmla="*/ 2477325 h 2597057"/>
              <a:gd name="connsiteX74" fmla="*/ 282100 w 1207855"/>
              <a:gd name="connsiteY74" fmla="*/ 2538112 h 2597057"/>
              <a:gd name="connsiteX75" fmla="*/ 215137 w 1207855"/>
              <a:gd name="connsiteY75" fmla="*/ 2516348 h 2597057"/>
              <a:gd name="connsiteX76" fmla="*/ 137609 w 1207855"/>
              <a:gd name="connsiteY76" fmla="*/ 2473861 h 2597057"/>
              <a:gd name="connsiteX77" fmla="*/ 160 w 1207855"/>
              <a:gd name="connsiteY77" fmla="*/ 2432009 h 2597057"/>
              <a:gd name="connsiteX78" fmla="*/ 36298 w 1207855"/>
              <a:gd name="connsiteY78" fmla="*/ 2419771 h 2597057"/>
              <a:gd name="connsiteX79" fmla="*/ 29197 w 1207855"/>
              <a:gd name="connsiteY79" fmla="*/ 2380920 h 2597057"/>
              <a:gd name="connsiteX80" fmla="*/ 24233 w 1207855"/>
              <a:gd name="connsiteY80" fmla="*/ 2327696 h 2597057"/>
              <a:gd name="connsiteX81" fmla="*/ 74109 w 1207855"/>
              <a:gd name="connsiteY81" fmla="*/ 2211318 h 2597057"/>
              <a:gd name="connsiteX82" fmla="*/ 32546 w 1207855"/>
              <a:gd name="connsiteY82" fmla="*/ 2219630 h 2597057"/>
              <a:gd name="connsiteX83" fmla="*/ 57483 w 1207855"/>
              <a:gd name="connsiteY83" fmla="*/ 2136503 h 2597057"/>
              <a:gd name="connsiteX84" fmla="*/ 49171 w 1207855"/>
              <a:gd name="connsiteY84" fmla="*/ 2111565 h 2597057"/>
              <a:gd name="connsiteX85" fmla="*/ 32545 w 1207855"/>
              <a:gd name="connsiteY85" fmla="*/ 2045063 h 2597057"/>
              <a:gd name="connsiteX86" fmla="*/ 59908 w 1207855"/>
              <a:gd name="connsiteY86" fmla="*/ 1886169 h 2597057"/>
              <a:gd name="connsiteX87" fmla="*/ 105107 w 1207855"/>
              <a:gd name="connsiteY87" fmla="*/ 1798193 h 2597057"/>
              <a:gd name="connsiteX88" fmla="*/ 150309 w 1207855"/>
              <a:gd name="connsiteY88" fmla="*/ 1691253 h 2597057"/>
              <a:gd name="connsiteX89" fmla="*/ 185984 w 1207855"/>
              <a:gd name="connsiteY89" fmla="*/ 1602194 h 2597057"/>
              <a:gd name="connsiteX90" fmla="*/ 202610 w 1207855"/>
              <a:gd name="connsiteY90" fmla="*/ 1549893 h 2597057"/>
              <a:gd name="connsiteX0" fmla="*/ 185984 w 1207855"/>
              <a:gd name="connsiteY0" fmla="*/ 1602194 h 2597057"/>
              <a:gd name="connsiteX1" fmla="*/ 335440 w 1207855"/>
              <a:gd name="connsiteY1" fmla="*/ 1210283 h 2597057"/>
              <a:gd name="connsiteX2" fmla="*/ 315178 w 1207855"/>
              <a:gd name="connsiteY2" fmla="*/ 1130663 h 2597057"/>
              <a:gd name="connsiteX3" fmla="*/ 330634 w 1207855"/>
              <a:gd name="connsiteY3" fmla="*/ 1041431 h 2597057"/>
              <a:gd name="connsiteX4" fmla="*/ 330591 w 1207855"/>
              <a:gd name="connsiteY4" fmla="*/ 859807 h 2597057"/>
              <a:gd name="connsiteX5" fmla="*/ 331760 w 1207855"/>
              <a:gd name="connsiteY5" fmla="*/ 808675 h 2597057"/>
              <a:gd name="connsiteX6" fmla="*/ 331716 w 1207855"/>
              <a:gd name="connsiteY6" fmla="*/ 730267 h 2597057"/>
              <a:gd name="connsiteX7" fmla="*/ 353105 w 1207855"/>
              <a:gd name="connsiteY7" fmla="*/ 658959 h 2597057"/>
              <a:gd name="connsiteX8" fmla="*/ 373324 w 1207855"/>
              <a:gd name="connsiteY8" fmla="*/ 610295 h 2597057"/>
              <a:gd name="connsiteX9" fmla="*/ 384018 w 1207855"/>
              <a:gd name="connsiteY9" fmla="*/ 556782 h 2597057"/>
              <a:gd name="connsiteX10" fmla="*/ 414931 w 1207855"/>
              <a:gd name="connsiteY10" fmla="*/ 482270 h 2597057"/>
              <a:gd name="connsiteX11" fmla="*/ 439869 w 1207855"/>
              <a:gd name="connsiteY11" fmla="*/ 340954 h 2597057"/>
              <a:gd name="connsiteX12" fmla="*/ 448182 w 1207855"/>
              <a:gd name="connsiteY12" fmla="*/ 316016 h 2597057"/>
              <a:gd name="connsiteX13" fmla="*/ 473120 w 1207855"/>
              <a:gd name="connsiteY13" fmla="*/ 282765 h 2597057"/>
              <a:gd name="connsiteX14" fmla="*/ 489745 w 1207855"/>
              <a:gd name="connsiteY14" fmla="*/ 232888 h 2597057"/>
              <a:gd name="connsiteX15" fmla="*/ 498058 w 1207855"/>
              <a:gd name="connsiteY15" fmla="*/ 207950 h 2597057"/>
              <a:gd name="connsiteX16" fmla="*/ 589498 w 1207855"/>
              <a:gd name="connsiteY16" fmla="*/ 133136 h 2597057"/>
              <a:gd name="connsiteX17" fmla="*/ 714189 w 1207855"/>
              <a:gd name="connsiteY17" fmla="*/ 99885 h 2597057"/>
              <a:gd name="connsiteX18" fmla="*/ 813941 w 1207855"/>
              <a:gd name="connsiteY18" fmla="*/ 149761 h 2597057"/>
              <a:gd name="connsiteX19" fmla="*/ 888756 w 1207855"/>
              <a:gd name="connsiteY19" fmla="*/ 16758 h 2597057"/>
              <a:gd name="connsiteX20" fmla="*/ 1154763 w 1207855"/>
              <a:gd name="connsiteY20" fmla="*/ 50009 h 2597057"/>
              <a:gd name="connsiteX21" fmla="*/ 863818 w 1207855"/>
              <a:gd name="connsiteY21" fmla="*/ 449019 h 2597057"/>
              <a:gd name="connsiteX22" fmla="*/ 847193 w 1207855"/>
              <a:gd name="connsiteY22" fmla="*/ 465645 h 2597057"/>
              <a:gd name="connsiteX23" fmla="*/ 830567 w 1207855"/>
              <a:gd name="connsiteY23" fmla="*/ 490583 h 2597057"/>
              <a:gd name="connsiteX24" fmla="*/ 797316 w 1207855"/>
              <a:gd name="connsiteY24" fmla="*/ 557085 h 2597057"/>
              <a:gd name="connsiteX25" fmla="*/ 789003 w 1207855"/>
              <a:gd name="connsiteY25" fmla="*/ 598648 h 2597057"/>
              <a:gd name="connsiteX26" fmla="*/ 772378 w 1207855"/>
              <a:gd name="connsiteY26" fmla="*/ 623587 h 2597057"/>
              <a:gd name="connsiteX27" fmla="*/ 764065 w 1207855"/>
              <a:gd name="connsiteY27" fmla="*/ 656838 h 2597057"/>
              <a:gd name="connsiteX28" fmla="*/ 772378 w 1207855"/>
              <a:gd name="connsiteY28" fmla="*/ 839718 h 2597057"/>
              <a:gd name="connsiteX29" fmla="*/ 789003 w 1207855"/>
              <a:gd name="connsiteY29" fmla="*/ 864656 h 2597057"/>
              <a:gd name="connsiteX30" fmla="*/ 797316 w 1207855"/>
              <a:gd name="connsiteY30" fmla="*/ 889594 h 2597057"/>
              <a:gd name="connsiteX31" fmla="*/ 863818 w 1207855"/>
              <a:gd name="connsiteY31" fmla="*/ 931158 h 2597057"/>
              <a:gd name="connsiteX32" fmla="*/ 1013447 w 1207855"/>
              <a:gd name="connsiteY32" fmla="*/ 839718 h 2597057"/>
              <a:gd name="connsiteX33" fmla="*/ 963570 w 1207855"/>
              <a:gd name="connsiteY33" fmla="*/ 565397 h 2597057"/>
              <a:gd name="connsiteX34" fmla="*/ 1129825 w 1207855"/>
              <a:gd name="connsiteY34" fmla="*/ 399142 h 2597057"/>
              <a:gd name="connsiteX35" fmla="*/ 1204639 w 1207855"/>
              <a:gd name="connsiteY35" fmla="*/ 623587 h 2597057"/>
              <a:gd name="connsiteX36" fmla="*/ 1030073 w 1207855"/>
              <a:gd name="connsiteY36" fmla="*/ 1072474 h 2597057"/>
              <a:gd name="connsiteX37" fmla="*/ 1013447 w 1207855"/>
              <a:gd name="connsiteY37" fmla="*/ 1122350 h 2597057"/>
              <a:gd name="connsiteX38" fmla="*/ 996822 w 1207855"/>
              <a:gd name="connsiteY38" fmla="*/ 1172227 h 2597057"/>
              <a:gd name="connsiteX39" fmla="*/ 988509 w 1207855"/>
              <a:gd name="connsiteY39" fmla="*/ 1205478 h 2597057"/>
              <a:gd name="connsiteX40" fmla="*/ 980196 w 1207855"/>
              <a:gd name="connsiteY40" fmla="*/ 1321856 h 2597057"/>
              <a:gd name="connsiteX41" fmla="*/ 971883 w 1207855"/>
              <a:gd name="connsiteY41" fmla="*/ 1355107 h 2597057"/>
              <a:gd name="connsiteX42" fmla="*/ 963571 w 1207855"/>
              <a:gd name="connsiteY42" fmla="*/ 1413296 h 2597057"/>
              <a:gd name="connsiteX43" fmla="*/ 946945 w 1207855"/>
              <a:gd name="connsiteY43" fmla="*/ 1471485 h 2597057"/>
              <a:gd name="connsiteX44" fmla="*/ 938633 w 1207855"/>
              <a:gd name="connsiteY44" fmla="*/ 1504736 h 2597057"/>
              <a:gd name="connsiteX45" fmla="*/ 922007 w 1207855"/>
              <a:gd name="connsiteY45" fmla="*/ 1529674 h 2597057"/>
              <a:gd name="connsiteX46" fmla="*/ 905382 w 1207855"/>
              <a:gd name="connsiteY46" fmla="*/ 1579550 h 2597057"/>
              <a:gd name="connsiteX47" fmla="*/ 897069 w 1207855"/>
              <a:gd name="connsiteY47" fmla="*/ 1604488 h 2597057"/>
              <a:gd name="connsiteX48" fmla="*/ 888756 w 1207855"/>
              <a:gd name="connsiteY48" fmla="*/ 1629427 h 2597057"/>
              <a:gd name="connsiteX49" fmla="*/ 872131 w 1207855"/>
              <a:gd name="connsiteY49" fmla="*/ 1654365 h 2597057"/>
              <a:gd name="connsiteX50" fmla="*/ 855505 w 1207855"/>
              <a:gd name="connsiteY50" fmla="*/ 1704241 h 2597057"/>
              <a:gd name="connsiteX51" fmla="*/ 847193 w 1207855"/>
              <a:gd name="connsiteY51" fmla="*/ 1729179 h 2597057"/>
              <a:gd name="connsiteX52" fmla="*/ 830567 w 1207855"/>
              <a:gd name="connsiteY52" fmla="*/ 1745805 h 2597057"/>
              <a:gd name="connsiteX53" fmla="*/ 813942 w 1207855"/>
              <a:gd name="connsiteY53" fmla="*/ 1795681 h 2597057"/>
              <a:gd name="connsiteX54" fmla="*/ 805629 w 1207855"/>
              <a:gd name="connsiteY54" fmla="*/ 1820619 h 2597057"/>
              <a:gd name="connsiteX55" fmla="*/ 789003 w 1207855"/>
              <a:gd name="connsiteY55" fmla="*/ 1887121 h 2597057"/>
              <a:gd name="connsiteX56" fmla="*/ 780691 w 1207855"/>
              <a:gd name="connsiteY56" fmla="*/ 1953623 h 2597057"/>
              <a:gd name="connsiteX57" fmla="*/ 772378 w 1207855"/>
              <a:gd name="connsiteY57" fmla="*/ 1986874 h 2597057"/>
              <a:gd name="connsiteX58" fmla="*/ 764065 w 1207855"/>
              <a:gd name="connsiteY58" fmla="*/ 2078314 h 2597057"/>
              <a:gd name="connsiteX59" fmla="*/ 747440 w 1207855"/>
              <a:gd name="connsiteY59" fmla="*/ 2128190 h 2597057"/>
              <a:gd name="connsiteX60" fmla="*/ 722502 w 1207855"/>
              <a:gd name="connsiteY60" fmla="*/ 2219630 h 2597057"/>
              <a:gd name="connsiteX61" fmla="*/ 705876 w 1207855"/>
              <a:gd name="connsiteY61" fmla="*/ 2244568 h 2597057"/>
              <a:gd name="connsiteX62" fmla="*/ 680938 w 1207855"/>
              <a:gd name="connsiteY62" fmla="*/ 2302758 h 2597057"/>
              <a:gd name="connsiteX63" fmla="*/ 647687 w 1207855"/>
              <a:gd name="connsiteY63" fmla="*/ 2369259 h 2597057"/>
              <a:gd name="connsiteX64" fmla="*/ 624712 w 1207855"/>
              <a:gd name="connsiteY64" fmla="*/ 2374686 h 2597057"/>
              <a:gd name="connsiteX65" fmla="*/ 516011 w 1207855"/>
              <a:gd name="connsiteY65" fmla="*/ 2420175 h 2597057"/>
              <a:gd name="connsiteX66" fmla="*/ 638335 w 1207855"/>
              <a:gd name="connsiteY66" fmla="*/ 2515713 h 2597057"/>
              <a:gd name="connsiteX67" fmla="*/ 547934 w 1207855"/>
              <a:gd name="connsiteY67" fmla="*/ 2527201 h 2597057"/>
              <a:gd name="connsiteX68" fmla="*/ 589671 w 1207855"/>
              <a:gd name="connsiteY68" fmla="*/ 2567264 h 2597057"/>
              <a:gd name="connsiteX69" fmla="*/ 539218 w 1207855"/>
              <a:gd name="connsiteY69" fmla="*/ 2597051 h 2597057"/>
              <a:gd name="connsiteX70" fmla="*/ 432942 w 1207855"/>
              <a:gd name="connsiteY70" fmla="*/ 2569688 h 2597057"/>
              <a:gd name="connsiteX71" fmla="*/ 360378 w 1207855"/>
              <a:gd name="connsiteY71" fmla="*/ 2549888 h 2597057"/>
              <a:gd name="connsiteX72" fmla="*/ 326377 w 1207855"/>
              <a:gd name="connsiteY72" fmla="*/ 2539613 h 2597057"/>
              <a:gd name="connsiteX73" fmla="*/ 256989 w 1207855"/>
              <a:gd name="connsiteY73" fmla="*/ 2477325 h 2597057"/>
              <a:gd name="connsiteX74" fmla="*/ 282100 w 1207855"/>
              <a:gd name="connsiteY74" fmla="*/ 2538112 h 2597057"/>
              <a:gd name="connsiteX75" fmla="*/ 215137 w 1207855"/>
              <a:gd name="connsiteY75" fmla="*/ 2516348 h 2597057"/>
              <a:gd name="connsiteX76" fmla="*/ 137609 w 1207855"/>
              <a:gd name="connsiteY76" fmla="*/ 2473861 h 2597057"/>
              <a:gd name="connsiteX77" fmla="*/ 160 w 1207855"/>
              <a:gd name="connsiteY77" fmla="*/ 2432009 h 2597057"/>
              <a:gd name="connsiteX78" fmla="*/ 36298 w 1207855"/>
              <a:gd name="connsiteY78" fmla="*/ 2419771 h 2597057"/>
              <a:gd name="connsiteX79" fmla="*/ 29197 w 1207855"/>
              <a:gd name="connsiteY79" fmla="*/ 2380920 h 2597057"/>
              <a:gd name="connsiteX80" fmla="*/ 24233 w 1207855"/>
              <a:gd name="connsiteY80" fmla="*/ 2327696 h 2597057"/>
              <a:gd name="connsiteX81" fmla="*/ 74109 w 1207855"/>
              <a:gd name="connsiteY81" fmla="*/ 2211318 h 2597057"/>
              <a:gd name="connsiteX82" fmla="*/ 32546 w 1207855"/>
              <a:gd name="connsiteY82" fmla="*/ 2219630 h 2597057"/>
              <a:gd name="connsiteX83" fmla="*/ 57483 w 1207855"/>
              <a:gd name="connsiteY83" fmla="*/ 2136503 h 2597057"/>
              <a:gd name="connsiteX84" fmla="*/ 49171 w 1207855"/>
              <a:gd name="connsiteY84" fmla="*/ 2111565 h 2597057"/>
              <a:gd name="connsiteX85" fmla="*/ 32545 w 1207855"/>
              <a:gd name="connsiteY85" fmla="*/ 2045063 h 2597057"/>
              <a:gd name="connsiteX86" fmla="*/ 59908 w 1207855"/>
              <a:gd name="connsiteY86" fmla="*/ 1886169 h 2597057"/>
              <a:gd name="connsiteX87" fmla="*/ 105107 w 1207855"/>
              <a:gd name="connsiteY87" fmla="*/ 1798193 h 2597057"/>
              <a:gd name="connsiteX88" fmla="*/ 150309 w 1207855"/>
              <a:gd name="connsiteY88" fmla="*/ 1691253 h 2597057"/>
              <a:gd name="connsiteX89" fmla="*/ 185984 w 1207855"/>
              <a:gd name="connsiteY89" fmla="*/ 1602194 h 2597057"/>
              <a:gd name="connsiteX0" fmla="*/ 185984 w 1207855"/>
              <a:gd name="connsiteY0" fmla="*/ 1602194 h 2597057"/>
              <a:gd name="connsiteX1" fmla="*/ 335440 w 1207855"/>
              <a:gd name="connsiteY1" fmla="*/ 1210283 h 2597057"/>
              <a:gd name="connsiteX2" fmla="*/ 365185 w 1207855"/>
              <a:gd name="connsiteY2" fmla="*/ 1075894 h 2597057"/>
              <a:gd name="connsiteX3" fmla="*/ 330634 w 1207855"/>
              <a:gd name="connsiteY3" fmla="*/ 1041431 h 2597057"/>
              <a:gd name="connsiteX4" fmla="*/ 330591 w 1207855"/>
              <a:gd name="connsiteY4" fmla="*/ 859807 h 2597057"/>
              <a:gd name="connsiteX5" fmla="*/ 331760 w 1207855"/>
              <a:gd name="connsiteY5" fmla="*/ 808675 h 2597057"/>
              <a:gd name="connsiteX6" fmla="*/ 331716 w 1207855"/>
              <a:gd name="connsiteY6" fmla="*/ 730267 h 2597057"/>
              <a:gd name="connsiteX7" fmla="*/ 353105 w 1207855"/>
              <a:gd name="connsiteY7" fmla="*/ 658959 h 2597057"/>
              <a:gd name="connsiteX8" fmla="*/ 373324 w 1207855"/>
              <a:gd name="connsiteY8" fmla="*/ 610295 h 2597057"/>
              <a:gd name="connsiteX9" fmla="*/ 384018 w 1207855"/>
              <a:gd name="connsiteY9" fmla="*/ 556782 h 2597057"/>
              <a:gd name="connsiteX10" fmla="*/ 414931 w 1207855"/>
              <a:gd name="connsiteY10" fmla="*/ 482270 h 2597057"/>
              <a:gd name="connsiteX11" fmla="*/ 439869 w 1207855"/>
              <a:gd name="connsiteY11" fmla="*/ 340954 h 2597057"/>
              <a:gd name="connsiteX12" fmla="*/ 448182 w 1207855"/>
              <a:gd name="connsiteY12" fmla="*/ 316016 h 2597057"/>
              <a:gd name="connsiteX13" fmla="*/ 473120 w 1207855"/>
              <a:gd name="connsiteY13" fmla="*/ 282765 h 2597057"/>
              <a:gd name="connsiteX14" fmla="*/ 489745 w 1207855"/>
              <a:gd name="connsiteY14" fmla="*/ 232888 h 2597057"/>
              <a:gd name="connsiteX15" fmla="*/ 498058 w 1207855"/>
              <a:gd name="connsiteY15" fmla="*/ 207950 h 2597057"/>
              <a:gd name="connsiteX16" fmla="*/ 589498 w 1207855"/>
              <a:gd name="connsiteY16" fmla="*/ 133136 h 2597057"/>
              <a:gd name="connsiteX17" fmla="*/ 714189 w 1207855"/>
              <a:gd name="connsiteY17" fmla="*/ 99885 h 2597057"/>
              <a:gd name="connsiteX18" fmla="*/ 813941 w 1207855"/>
              <a:gd name="connsiteY18" fmla="*/ 149761 h 2597057"/>
              <a:gd name="connsiteX19" fmla="*/ 888756 w 1207855"/>
              <a:gd name="connsiteY19" fmla="*/ 16758 h 2597057"/>
              <a:gd name="connsiteX20" fmla="*/ 1154763 w 1207855"/>
              <a:gd name="connsiteY20" fmla="*/ 50009 h 2597057"/>
              <a:gd name="connsiteX21" fmla="*/ 863818 w 1207855"/>
              <a:gd name="connsiteY21" fmla="*/ 449019 h 2597057"/>
              <a:gd name="connsiteX22" fmla="*/ 847193 w 1207855"/>
              <a:gd name="connsiteY22" fmla="*/ 465645 h 2597057"/>
              <a:gd name="connsiteX23" fmla="*/ 830567 w 1207855"/>
              <a:gd name="connsiteY23" fmla="*/ 490583 h 2597057"/>
              <a:gd name="connsiteX24" fmla="*/ 797316 w 1207855"/>
              <a:gd name="connsiteY24" fmla="*/ 557085 h 2597057"/>
              <a:gd name="connsiteX25" fmla="*/ 789003 w 1207855"/>
              <a:gd name="connsiteY25" fmla="*/ 598648 h 2597057"/>
              <a:gd name="connsiteX26" fmla="*/ 772378 w 1207855"/>
              <a:gd name="connsiteY26" fmla="*/ 623587 h 2597057"/>
              <a:gd name="connsiteX27" fmla="*/ 764065 w 1207855"/>
              <a:gd name="connsiteY27" fmla="*/ 656838 h 2597057"/>
              <a:gd name="connsiteX28" fmla="*/ 772378 w 1207855"/>
              <a:gd name="connsiteY28" fmla="*/ 839718 h 2597057"/>
              <a:gd name="connsiteX29" fmla="*/ 789003 w 1207855"/>
              <a:gd name="connsiteY29" fmla="*/ 864656 h 2597057"/>
              <a:gd name="connsiteX30" fmla="*/ 797316 w 1207855"/>
              <a:gd name="connsiteY30" fmla="*/ 889594 h 2597057"/>
              <a:gd name="connsiteX31" fmla="*/ 863818 w 1207855"/>
              <a:gd name="connsiteY31" fmla="*/ 931158 h 2597057"/>
              <a:gd name="connsiteX32" fmla="*/ 1013447 w 1207855"/>
              <a:gd name="connsiteY32" fmla="*/ 839718 h 2597057"/>
              <a:gd name="connsiteX33" fmla="*/ 963570 w 1207855"/>
              <a:gd name="connsiteY33" fmla="*/ 565397 h 2597057"/>
              <a:gd name="connsiteX34" fmla="*/ 1129825 w 1207855"/>
              <a:gd name="connsiteY34" fmla="*/ 399142 h 2597057"/>
              <a:gd name="connsiteX35" fmla="*/ 1204639 w 1207855"/>
              <a:gd name="connsiteY35" fmla="*/ 623587 h 2597057"/>
              <a:gd name="connsiteX36" fmla="*/ 1030073 w 1207855"/>
              <a:gd name="connsiteY36" fmla="*/ 1072474 h 2597057"/>
              <a:gd name="connsiteX37" fmla="*/ 1013447 w 1207855"/>
              <a:gd name="connsiteY37" fmla="*/ 1122350 h 2597057"/>
              <a:gd name="connsiteX38" fmla="*/ 996822 w 1207855"/>
              <a:gd name="connsiteY38" fmla="*/ 1172227 h 2597057"/>
              <a:gd name="connsiteX39" fmla="*/ 988509 w 1207855"/>
              <a:gd name="connsiteY39" fmla="*/ 1205478 h 2597057"/>
              <a:gd name="connsiteX40" fmla="*/ 980196 w 1207855"/>
              <a:gd name="connsiteY40" fmla="*/ 1321856 h 2597057"/>
              <a:gd name="connsiteX41" fmla="*/ 971883 w 1207855"/>
              <a:gd name="connsiteY41" fmla="*/ 1355107 h 2597057"/>
              <a:gd name="connsiteX42" fmla="*/ 963571 w 1207855"/>
              <a:gd name="connsiteY42" fmla="*/ 1413296 h 2597057"/>
              <a:gd name="connsiteX43" fmla="*/ 946945 w 1207855"/>
              <a:gd name="connsiteY43" fmla="*/ 1471485 h 2597057"/>
              <a:gd name="connsiteX44" fmla="*/ 938633 w 1207855"/>
              <a:gd name="connsiteY44" fmla="*/ 1504736 h 2597057"/>
              <a:gd name="connsiteX45" fmla="*/ 922007 w 1207855"/>
              <a:gd name="connsiteY45" fmla="*/ 1529674 h 2597057"/>
              <a:gd name="connsiteX46" fmla="*/ 905382 w 1207855"/>
              <a:gd name="connsiteY46" fmla="*/ 1579550 h 2597057"/>
              <a:gd name="connsiteX47" fmla="*/ 897069 w 1207855"/>
              <a:gd name="connsiteY47" fmla="*/ 1604488 h 2597057"/>
              <a:gd name="connsiteX48" fmla="*/ 888756 w 1207855"/>
              <a:gd name="connsiteY48" fmla="*/ 1629427 h 2597057"/>
              <a:gd name="connsiteX49" fmla="*/ 872131 w 1207855"/>
              <a:gd name="connsiteY49" fmla="*/ 1654365 h 2597057"/>
              <a:gd name="connsiteX50" fmla="*/ 855505 w 1207855"/>
              <a:gd name="connsiteY50" fmla="*/ 1704241 h 2597057"/>
              <a:gd name="connsiteX51" fmla="*/ 847193 w 1207855"/>
              <a:gd name="connsiteY51" fmla="*/ 1729179 h 2597057"/>
              <a:gd name="connsiteX52" fmla="*/ 830567 w 1207855"/>
              <a:gd name="connsiteY52" fmla="*/ 1745805 h 2597057"/>
              <a:gd name="connsiteX53" fmla="*/ 813942 w 1207855"/>
              <a:gd name="connsiteY53" fmla="*/ 1795681 h 2597057"/>
              <a:gd name="connsiteX54" fmla="*/ 805629 w 1207855"/>
              <a:gd name="connsiteY54" fmla="*/ 1820619 h 2597057"/>
              <a:gd name="connsiteX55" fmla="*/ 789003 w 1207855"/>
              <a:gd name="connsiteY55" fmla="*/ 1887121 h 2597057"/>
              <a:gd name="connsiteX56" fmla="*/ 780691 w 1207855"/>
              <a:gd name="connsiteY56" fmla="*/ 1953623 h 2597057"/>
              <a:gd name="connsiteX57" fmla="*/ 772378 w 1207855"/>
              <a:gd name="connsiteY57" fmla="*/ 1986874 h 2597057"/>
              <a:gd name="connsiteX58" fmla="*/ 764065 w 1207855"/>
              <a:gd name="connsiteY58" fmla="*/ 2078314 h 2597057"/>
              <a:gd name="connsiteX59" fmla="*/ 747440 w 1207855"/>
              <a:gd name="connsiteY59" fmla="*/ 2128190 h 2597057"/>
              <a:gd name="connsiteX60" fmla="*/ 722502 w 1207855"/>
              <a:gd name="connsiteY60" fmla="*/ 2219630 h 2597057"/>
              <a:gd name="connsiteX61" fmla="*/ 705876 w 1207855"/>
              <a:gd name="connsiteY61" fmla="*/ 2244568 h 2597057"/>
              <a:gd name="connsiteX62" fmla="*/ 680938 w 1207855"/>
              <a:gd name="connsiteY62" fmla="*/ 2302758 h 2597057"/>
              <a:gd name="connsiteX63" fmla="*/ 647687 w 1207855"/>
              <a:gd name="connsiteY63" fmla="*/ 2369259 h 2597057"/>
              <a:gd name="connsiteX64" fmla="*/ 624712 w 1207855"/>
              <a:gd name="connsiteY64" fmla="*/ 2374686 h 2597057"/>
              <a:gd name="connsiteX65" fmla="*/ 516011 w 1207855"/>
              <a:gd name="connsiteY65" fmla="*/ 2420175 h 2597057"/>
              <a:gd name="connsiteX66" fmla="*/ 638335 w 1207855"/>
              <a:gd name="connsiteY66" fmla="*/ 2515713 h 2597057"/>
              <a:gd name="connsiteX67" fmla="*/ 547934 w 1207855"/>
              <a:gd name="connsiteY67" fmla="*/ 2527201 h 2597057"/>
              <a:gd name="connsiteX68" fmla="*/ 589671 w 1207855"/>
              <a:gd name="connsiteY68" fmla="*/ 2567264 h 2597057"/>
              <a:gd name="connsiteX69" fmla="*/ 539218 w 1207855"/>
              <a:gd name="connsiteY69" fmla="*/ 2597051 h 2597057"/>
              <a:gd name="connsiteX70" fmla="*/ 432942 w 1207855"/>
              <a:gd name="connsiteY70" fmla="*/ 2569688 h 2597057"/>
              <a:gd name="connsiteX71" fmla="*/ 360378 w 1207855"/>
              <a:gd name="connsiteY71" fmla="*/ 2549888 h 2597057"/>
              <a:gd name="connsiteX72" fmla="*/ 326377 w 1207855"/>
              <a:gd name="connsiteY72" fmla="*/ 2539613 h 2597057"/>
              <a:gd name="connsiteX73" fmla="*/ 256989 w 1207855"/>
              <a:gd name="connsiteY73" fmla="*/ 2477325 h 2597057"/>
              <a:gd name="connsiteX74" fmla="*/ 282100 w 1207855"/>
              <a:gd name="connsiteY74" fmla="*/ 2538112 h 2597057"/>
              <a:gd name="connsiteX75" fmla="*/ 215137 w 1207855"/>
              <a:gd name="connsiteY75" fmla="*/ 2516348 h 2597057"/>
              <a:gd name="connsiteX76" fmla="*/ 137609 w 1207855"/>
              <a:gd name="connsiteY76" fmla="*/ 2473861 h 2597057"/>
              <a:gd name="connsiteX77" fmla="*/ 160 w 1207855"/>
              <a:gd name="connsiteY77" fmla="*/ 2432009 h 2597057"/>
              <a:gd name="connsiteX78" fmla="*/ 36298 w 1207855"/>
              <a:gd name="connsiteY78" fmla="*/ 2419771 h 2597057"/>
              <a:gd name="connsiteX79" fmla="*/ 29197 w 1207855"/>
              <a:gd name="connsiteY79" fmla="*/ 2380920 h 2597057"/>
              <a:gd name="connsiteX80" fmla="*/ 24233 w 1207855"/>
              <a:gd name="connsiteY80" fmla="*/ 2327696 h 2597057"/>
              <a:gd name="connsiteX81" fmla="*/ 74109 w 1207855"/>
              <a:gd name="connsiteY81" fmla="*/ 2211318 h 2597057"/>
              <a:gd name="connsiteX82" fmla="*/ 32546 w 1207855"/>
              <a:gd name="connsiteY82" fmla="*/ 2219630 h 2597057"/>
              <a:gd name="connsiteX83" fmla="*/ 57483 w 1207855"/>
              <a:gd name="connsiteY83" fmla="*/ 2136503 h 2597057"/>
              <a:gd name="connsiteX84" fmla="*/ 49171 w 1207855"/>
              <a:gd name="connsiteY84" fmla="*/ 2111565 h 2597057"/>
              <a:gd name="connsiteX85" fmla="*/ 32545 w 1207855"/>
              <a:gd name="connsiteY85" fmla="*/ 2045063 h 2597057"/>
              <a:gd name="connsiteX86" fmla="*/ 59908 w 1207855"/>
              <a:gd name="connsiteY86" fmla="*/ 1886169 h 2597057"/>
              <a:gd name="connsiteX87" fmla="*/ 105107 w 1207855"/>
              <a:gd name="connsiteY87" fmla="*/ 1798193 h 2597057"/>
              <a:gd name="connsiteX88" fmla="*/ 150309 w 1207855"/>
              <a:gd name="connsiteY88" fmla="*/ 1691253 h 2597057"/>
              <a:gd name="connsiteX89" fmla="*/ 185984 w 1207855"/>
              <a:gd name="connsiteY89" fmla="*/ 1602194 h 2597057"/>
              <a:gd name="connsiteX0" fmla="*/ 185984 w 1207855"/>
              <a:gd name="connsiteY0" fmla="*/ 1602194 h 2597057"/>
              <a:gd name="connsiteX1" fmla="*/ 335440 w 1207855"/>
              <a:gd name="connsiteY1" fmla="*/ 1210283 h 2597057"/>
              <a:gd name="connsiteX2" fmla="*/ 365185 w 1207855"/>
              <a:gd name="connsiteY2" fmla="*/ 1075894 h 2597057"/>
              <a:gd name="connsiteX3" fmla="*/ 330591 w 1207855"/>
              <a:gd name="connsiteY3" fmla="*/ 859807 h 2597057"/>
              <a:gd name="connsiteX4" fmla="*/ 331760 w 1207855"/>
              <a:gd name="connsiteY4" fmla="*/ 808675 h 2597057"/>
              <a:gd name="connsiteX5" fmla="*/ 331716 w 1207855"/>
              <a:gd name="connsiteY5" fmla="*/ 730267 h 2597057"/>
              <a:gd name="connsiteX6" fmla="*/ 353105 w 1207855"/>
              <a:gd name="connsiteY6" fmla="*/ 658959 h 2597057"/>
              <a:gd name="connsiteX7" fmla="*/ 373324 w 1207855"/>
              <a:gd name="connsiteY7" fmla="*/ 610295 h 2597057"/>
              <a:gd name="connsiteX8" fmla="*/ 384018 w 1207855"/>
              <a:gd name="connsiteY8" fmla="*/ 556782 h 2597057"/>
              <a:gd name="connsiteX9" fmla="*/ 414931 w 1207855"/>
              <a:gd name="connsiteY9" fmla="*/ 482270 h 2597057"/>
              <a:gd name="connsiteX10" fmla="*/ 439869 w 1207855"/>
              <a:gd name="connsiteY10" fmla="*/ 340954 h 2597057"/>
              <a:gd name="connsiteX11" fmla="*/ 448182 w 1207855"/>
              <a:gd name="connsiteY11" fmla="*/ 316016 h 2597057"/>
              <a:gd name="connsiteX12" fmla="*/ 473120 w 1207855"/>
              <a:gd name="connsiteY12" fmla="*/ 282765 h 2597057"/>
              <a:gd name="connsiteX13" fmla="*/ 489745 w 1207855"/>
              <a:gd name="connsiteY13" fmla="*/ 232888 h 2597057"/>
              <a:gd name="connsiteX14" fmla="*/ 498058 w 1207855"/>
              <a:gd name="connsiteY14" fmla="*/ 207950 h 2597057"/>
              <a:gd name="connsiteX15" fmla="*/ 589498 w 1207855"/>
              <a:gd name="connsiteY15" fmla="*/ 133136 h 2597057"/>
              <a:gd name="connsiteX16" fmla="*/ 714189 w 1207855"/>
              <a:gd name="connsiteY16" fmla="*/ 99885 h 2597057"/>
              <a:gd name="connsiteX17" fmla="*/ 813941 w 1207855"/>
              <a:gd name="connsiteY17" fmla="*/ 149761 h 2597057"/>
              <a:gd name="connsiteX18" fmla="*/ 888756 w 1207855"/>
              <a:gd name="connsiteY18" fmla="*/ 16758 h 2597057"/>
              <a:gd name="connsiteX19" fmla="*/ 1154763 w 1207855"/>
              <a:gd name="connsiteY19" fmla="*/ 50009 h 2597057"/>
              <a:gd name="connsiteX20" fmla="*/ 863818 w 1207855"/>
              <a:gd name="connsiteY20" fmla="*/ 449019 h 2597057"/>
              <a:gd name="connsiteX21" fmla="*/ 847193 w 1207855"/>
              <a:gd name="connsiteY21" fmla="*/ 465645 h 2597057"/>
              <a:gd name="connsiteX22" fmla="*/ 830567 w 1207855"/>
              <a:gd name="connsiteY22" fmla="*/ 490583 h 2597057"/>
              <a:gd name="connsiteX23" fmla="*/ 797316 w 1207855"/>
              <a:gd name="connsiteY23" fmla="*/ 557085 h 2597057"/>
              <a:gd name="connsiteX24" fmla="*/ 789003 w 1207855"/>
              <a:gd name="connsiteY24" fmla="*/ 598648 h 2597057"/>
              <a:gd name="connsiteX25" fmla="*/ 772378 w 1207855"/>
              <a:gd name="connsiteY25" fmla="*/ 623587 h 2597057"/>
              <a:gd name="connsiteX26" fmla="*/ 764065 w 1207855"/>
              <a:gd name="connsiteY26" fmla="*/ 656838 h 2597057"/>
              <a:gd name="connsiteX27" fmla="*/ 772378 w 1207855"/>
              <a:gd name="connsiteY27" fmla="*/ 839718 h 2597057"/>
              <a:gd name="connsiteX28" fmla="*/ 789003 w 1207855"/>
              <a:gd name="connsiteY28" fmla="*/ 864656 h 2597057"/>
              <a:gd name="connsiteX29" fmla="*/ 797316 w 1207855"/>
              <a:gd name="connsiteY29" fmla="*/ 889594 h 2597057"/>
              <a:gd name="connsiteX30" fmla="*/ 863818 w 1207855"/>
              <a:gd name="connsiteY30" fmla="*/ 931158 h 2597057"/>
              <a:gd name="connsiteX31" fmla="*/ 1013447 w 1207855"/>
              <a:gd name="connsiteY31" fmla="*/ 839718 h 2597057"/>
              <a:gd name="connsiteX32" fmla="*/ 963570 w 1207855"/>
              <a:gd name="connsiteY32" fmla="*/ 565397 h 2597057"/>
              <a:gd name="connsiteX33" fmla="*/ 1129825 w 1207855"/>
              <a:gd name="connsiteY33" fmla="*/ 399142 h 2597057"/>
              <a:gd name="connsiteX34" fmla="*/ 1204639 w 1207855"/>
              <a:gd name="connsiteY34" fmla="*/ 623587 h 2597057"/>
              <a:gd name="connsiteX35" fmla="*/ 1030073 w 1207855"/>
              <a:gd name="connsiteY35" fmla="*/ 1072474 h 2597057"/>
              <a:gd name="connsiteX36" fmla="*/ 1013447 w 1207855"/>
              <a:gd name="connsiteY36" fmla="*/ 1122350 h 2597057"/>
              <a:gd name="connsiteX37" fmla="*/ 996822 w 1207855"/>
              <a:gd name="connsiteY37" fmla="*/ 1172227 h 2597057"/>
              <a:gd name="connsiteX38" fmla="*/ 988509 w 1207855"/>
              <a:gd name="connsiteY38" fmla="*/ 1205478 h 2597057"/>
              <a:gd name="connsiteX39" fmla="*/ 980196 w 1207855"/>
              <a:gd name="connsiteY39" fmla="*/ 1321856 h 2597057"/>
              <a:gd name="connsiteX40" fmla="*/ 971883 w 1207855"/>
              <a:gd name="connsiteY40" fmla="*/ 1355107 h 2597057"/>
              <a:gd name="connsiteX41" fmla="*/ 963571 w 1207855"/>
              <a:gd name="connsiteY41" fmla="*/ 1413296 h 2597057"/>
              <a:gd name="connsiteX42" fmla="*/ 946945 w 1207855"/>
              <a:gd name="connsiteY42" fmla="*/ 1471485 h 2597057"/>
              <a:gd name="connsiteX43" fmla="*/ 938633 w 1207855"/>
              <a:gd name="connsiteY43" fmla="*/ 1504736 h 2597057"/>
              <a:gd name="connsiteX44" fmla="*/ 922007 w 1207855"/>
              <a:gd name="connsiteY44" fmla="*/ 1529674 h 2597057"/>
              <a:gd name="connsiteX45" fmla="*/ 905382 w 1207855"/>
              <a:gd name="connsiteY45" fmla="*/ 1579550 h 2597057"/>
              <a:gd name="connsiteX46" fmla="*/ 897069 w 1207855"/>
              <a:gd name="connsiteY46" fmla="*/ 1604488 h 2597057"/>
              <a:gd name="connsiteX47" fmla="*/ 888756 w 1207855"/>
              <a:gd name="connsiteY47" fmla="*/ 1629427 h 2597057"/>
              <a:gd name="connsiteX48" fmla="*/ 872131 w 1207855"/>
              <a:gd name="connsiteY48" fmla="*/ 1654365 h 2597057"/>
              <a:gd name="connsiteX49" fmla="*/ 855505 w 1207855"/>
              <a:gd name="connsiteY49" fmla="*/ 1704241 h 2597057"/>
              <a:gd name="connsiteX50" fmla="*/ 847193 w 1207855"/>
              <a:gd name="connsiteY50" fmla="*/ 1729179 h 2597057"/>
              <a:gd name="connsiteX51" fmla="*/ 830567 w 1207855"/>
              <a:gd name="connsiteY51" fmla="*/ 1745805 h 2597057"/>
              <a:gd name="connsiteX52" fmla="*/ 813942 w 1207855"/>
              <a:gd name="connsiteY52" fmla="*/ 1795681 h 2597057"/>
              <a:gd name="connsiteX53" fmla="*/ 805629 w 1207855"/>
              <a:gd name="connsiteY53" fmla="*/ 1820619 h 2597057"/>
              <a:gd name="connsiteX54" fmla="*/ 789003 w 1207855"/>
              <a:gd name="connsiteY54" fmla="*/ 1887121 h 2597057"/>
              <a:gd name="connsiteX55" fmla="*/ 780691 w 1207855"/>
              <a:gd name="connsiteY55" fmla="*/ 1953623 h 2597057"/>
              <a:gd name="connsiteX56" fmla="*/ 772378 w 1207855"/>
              <a:gd name="connsiteY56" fmla="*/ 1986874 h 2597057"/>
              <a:gd name="connsiteX57" fmla="*/ 764065 w 1207855"/>
              <a:gd name="connsiteY57" fmla="*/ 2078314 h 2597057"/>
              <a:gd name="connsiteX58" fmla="*/ 747440 w 1207855"/>
              <a:gd name="connsiteY58" fmla="*/ 2128190 h 2597057"/>
              <a:gd name="connsiteX59" fmla="*/ 722502 w 1207855"/>
              <a:gd name="connsiteY59" fmla="*/ 2219630 h 2597057"/>
              <a:gd name="connsiteX60" fmla="*/ 705876 w 1207855"/>
              <a:gd name="connsiteY60" fmla="*/ 2244568 h 2597057"/>
              <a:gd name="connsiteX61" fmla="*/ 680938 w 1207855"/>
              <a:gd name="connsiteY61" fmla="*/ 2302758 h 2597057"/>
              <a:gd name="connsiteX62" fmla="*/ 647687 w 1207855"/>
              <a:gd name="connsiteY62" fmla="*/ 2369259 h 2597057"/>
              <a:gd name="connsiteX63" fmla="*/ 624712 w 1207855"/>
              <a:gd name="connsiteY63" fmla="*/ 2374686 h 2597057"/>
              <a:gd name="connsiteX64" fmla="*/ 516011 w 1207855"/>
              <a:gd name="connsiteY64" fmla="*/ 2420175 h 2597057"/>
              <a:gd name="connsiteX65" fmla="*/ 638335 w 1207855"/>
              <a:gd name="connsiteY65" fmla="*/ 2515713 h 2597057"/>
              <a:gd name="connsiteX66" fmla="*/ 547934 w 1207855"/>
              <a:gd name="connsiteY66" fmla="*/ 2527201 h 2597057"/>
              <a:gd name="connsiteX67" fmla="*/ 589671 w 1207855"/>
              <a:gd name="connsiteY67" fmla="*/ 2567264 h 2597057"/>
              <a:gd name="connsiteX68" fmla="*/ 539218 w 1207855"/>
              <a:gd name="connsiteY68" fmla="*/ 2597051 h 2597057"/>
              <a:gd name="connsiteX69" fmla="*/ 432942 w 1207855"/>
              <a:gd name="connsiteY69" fmla="*/ 2569688 h 2597057"/>
              <a:gd name="connsiteX70" fmla="*/ 360378 w 1207855"/>
              <a:gd name="connsiteY70" fmla="*/ 2549888 h 2597057"/>
              <a:gd name="connsiteX71" fmla="*/ 326377 w 1207855"/>
              <a:gd name="connsiteY71" fmla="*/ 2539613 h 2597057"/>
              <a:gd name="connsiteX72" fmla="*/ 256989 w 1207855"/>
              <a:gd name="connsiteY72" fmla="*/ 2477325 h 2597057"/>
              <a:gd name="connsiteX73" fmla="*/ 282100 w 1207855"/>
              <a:gd name="connsiteY73" fmla="*/ 2538112 h 2597057"/>
              <a:gd name="connsiteX74" fmla="*/ 215137 w 1207855"/>
              <a:gd name="connsiteY74" fmla="*/ 2516348 h 2597057"/>
              <a:gd name="connsiteX75" fmla="*/ 137609 w 1207855"/>
              <a:gd name="connsiteY75" fmla="*/ 2473861 h 2597057"/>
              <a:gd name="connsiteX76" fmla="*/ 160 w 1207855"/>
              <a:gd name="connsiteY76" fmla="*/ 2432009 h 2597057"/>
              <a:gd name="connsiteX77" fmla="*/ 36298 w 1207855"/>
              <a:gd name="connsiteY77" fmla="*/ 2419771 h 2597057"/>
              <a:gd name="connsiteX78" fmla="*/ 29197 w 1207855"/>
              <a:gd name="connsiteY78" fmla="*/ 2380920 h 2597057"/>
              <a:gd name="connsiteX79" fmla="*/ 24233 w 1207855"/>
              <a:gd name="connsiteY79" fmla="*/ 2327696 h 2597057"/>
              <a:gd name="connsiteX80" fmla="*/ 74109 w 1207855"/>
              <a:gd name="connsiteY80" fmla="*/ 2211318 h 2597057"/>
              <a:gd name="connsiteX81" fmla="*/ 32546 w 1207855"/>
              <a:gd name="connsiteY81" fmla="*/ 2219630 h 2597057"/>
              <a:gd name="connsiteX82" fmla="*/ 57483 w 1207855"/>
              <a:gd name="connsiteY82" fmla="*/ 2136503 h 2597057"/>
              <a:gd name="connsiteX83" fmla="*/ 49171 w 1207855"/>
              <a:gd name="connsiteY83" fmla="*/ 2111565 h 2597057"/>
              <a:gd name="connsiteX84" fmla="*/ 32545 w 1207855"/>
              <a:gd name="connsiteY84" fmla="*/ 2045063 h 2597057"/>
              <a:gd name="connsiteX85" fmla="*/ 59908 w 1207855"/>
              <a:gd name="connsiteY85" fmla="*/ 1886169 h 2597057"/>
              <a:gd name="connsiteX86" fmla="*/ 105107 w 1207855"/>
              <a:gd name="connsiteY86" fmla="*/ 1798193 h 2597057"/>
              <a:gd name="connsiteX87" fmla="*/ 150309 w 1207855"/>
              <a:gd name="connsiteY87" fmla="*/ 1691253 h 2597057"/>
              <a:gd name="connsiteX88" fmla="*/ 185984 w 1207855"/>
              <a:gd name="connsiteY88" fmla="*/ 1602194 h 2597057"/>
              <a:gd name="connsiteX0" fmla="*/ 185984 w 1207855"/>
              <a:gd name="connsiteY0" fmla="*/ 1602194 h 2597057"/>
              <a:gd name="connsiteX1" fmla="*/ 335440 w 1207855"/>
              <a:gd name="connsiteY1" fmla="*/ 1210283 h 2597057"/>
              <a:gd name="connsiteX2" fmla="*/ 365185 w 1207855"/>
              <a:gd name="connsiteY2" fmla="*/ 1075894 h 2597057"/>
              <a:gd name="connsiteX3" fmla="*/ 330591 w 1207855"/>
              <a:gd name="connsiteY3" fmla="*/ 859807 h 2597057"/>
              <a:gd name="connsiteX4" fmla="*/ 331760 w 1207855"/>
              <a:gd name="connsiteY4" fmla="*/ 808675 h 2597057"/>
              <a:gd name="connsiteX5" fmla="*/ 331716 w 1207855"/>
              <a:gd name="connsiteY5" fmla="*/ 730267 h 2597057"/>
              <a:gd name="connsiteX6" fmla="*/ 353105 w 1207855"/>
              <a:gd name="connsiteY6" fmla="*/ 658959 h 2597057"/>
              <a:gd name="connsiteX7" fmla="*/ 373324 w 1207855"/>
              <a:gd name="connsiteY7" fmla="*/ 610295 h 2597057"/>
              <a:gd name="connsiteX8" fmla="*/ 384018 w 1207855"/>
              <a:gd name="connsiteY8" fmla="*/ 556782 h 2597057"/>
              <a:gd name="connsiteX9" fmla="*/ 414931 w 1207855"/>
              <a:gd name="connsiteY9" fmla="*/ 482270 h 2597057"/>
              <a:gd name="connsiteX10" fmla="*/ 439869 w 1207855"/>
              <a:gd name="connsiteY10" fmla="*/ 340954 h 2597057"/>
              <a:gd name="connsiteX11" fmla="*/ 448182 w 1207855"/>
              <a:gd name="connsiteY11" fmla="*/ 316016 h 2597057"/>
              <a:gd name="connsiteX12" fmla="*/ 473120 w 1207855"/>
              <a:gd name="connsiteY12" fmla="*/ 282765 h 2597057"/>
              <a:gd name="connsiteX13" fmla="*/ 489745 w 1207855"/>
              <a:gd name="connsiteY13" fmla="*/ 232888 h 2597057"/>
              <a:gd name="connsiteX14" fmla="*/ 498058 w 1207855"/>
              <a:gd name="connsiteY14" fmla="*/ 207950 h 2597057"/>
              <a:gd name="connsiteX15" fmla="*/ 589498 w 1207855"/>
              <a:gd name="connsiteY15" fmla="*/ 133136 h 2597057"/>
              <a:gd name="connsiteX16" fmla="*/ 714189 w 1207855"/>
              <a:gd name="connsiteY16" fmla="*/ 99885 h 2597057"/>
              <a:gd name="connsiteX17" fmla="*/ 813941 w 1207855"/>
              <a:gd name="connsiteY17" fmla="*/ 149761 h 2597057"/>
              <a:gd name="connsiteX18" fmla="*/ 888756 w 1207855"/>
              <a:gd name="connsiteY18" fmla="*/ 16758 h 2597057"/>
              <a:gd name="connsiteX19" fmla="*/ 1154763 w 1207855"/>
              <a:gd name="connsiteY19" fmla="*/ 50009 h 2597057"/>
              <a:gd name="connsiteX20" fmla="*/ 863818 w 1207855"/>
              <a:gd name="connsiteY20" fmla="*/ 449019 h 2597057"/>
              <a:gd name="connsiteX21" fmla="*/ 847193 w 1207855"/>
              <a:gd name="connsiteY21" fmla="*/ 465645 h 2597057"/>
              <a:gd name="connsiteX22" fmla="*/ 830567 w 1207855"/>
              <a:gd name="connsiteY22" fmla="*/ 490583 h 2597057"/>
              <a:gd name="connsiteX23" fmla="*/ 797316 w 1207855"/>
              <a:gd name="connsiteY23" fmla="*/ 557085 h 2597057"/>
              <a:gd name="connsiteX24" fmla="*/ 789003 w 1207855"/>
              <a:gd name="connsiteY24" fmla="*/ 598648 h 2597057"/>
              <a:gd name="connsiteX25" fmla="*/ 772378 w 1207855"/>
              <a:gd name="connsiteY25" fmla="*/ 623587 h 2597057"/>
              <a:gd name="connsiteX26" fmla="*/ 764065 w 1207855"/>
              <a:gd name="connsiteY26" fmla="*/ 656838 h 2597057"/>
              <a:gd name="connsiteX27" fmla="*/ 772378 w 1207855"/>
              <a:gd name="connsiteY27" fmla="*/ 839718 h 2597057"/>
              <a:gd name="connsiteX28" fmla="*/ 789003 w 1207855"/>
              <a:gd name="connsiteY28" fmla="*/ 864656 h 2597057"/>
              <a:gd name="connsiteX29" fmla="*/ 797316 w 1207855"/>
              <a:gd name="connsiteY29" fmla="*/ 889594 h 2597057"/>
              <a:gd name="connsiteX30" fmla="*/ 863818 w 1207855"/>
              <a:gd name="connsiteY30" fmla="*/ 931158 h 2597057"/>
              <a:gd name="connsiteX31" fmla="*/ 1013447 w 1207855"/>
              <a:gd name="connsiteY31" fmla="*/ 839718 h 2597057"/>
              <a:gd name="connsiteX32" fmla="*/ 963570 w 1207855"/>
              <a:gd name="connsiteY32" fmla="*/ 565397 h 2597057"/>
              <a:gd name="connsiteX33" fmla="*/ 1129825 w 1207855"/>
              <a:gd name="connsiteY33" fmla="*/ 399142 h 2597057"/>
              <a:gd name="connsiteX34" fmla="*/ 1204639 w 1207855"/>
              <a:gd name="connsiteY34" fmla="*/ 623587 h 2597057"/>
              <a:gd name="connsiteX35" fmla="*/ 1030073 w 1207855"/>
              <a:gd name="connsiteY35" fmla="*/ 1072474 h 2597057"/>
              <a:gd name="connsiteX36" fmla="*/ 1013447 w 1207855"/>
              <a:gd name="connsiteY36" fmla="*/ 1122350 h 2597057"/>
              <a:gd name="connsiteX37" fmla="*/ 996822 w 1207855"/>
              <a:gd name="connsiteY37" fmla="*/ 1172227 h 2597057"/>
              <a:gd name="connsiteX38" fmla="*/ 988509 w 1207855"/>
              <a:gd name="connsiteY38" fmla="*/ 1205478 h 2597057"/>
              <a:gd name="connsiteX39" fmla="*/ 980196 w 1207855"/>
              <a:gd name="connsiteY39" fmla="*/ 1321856 h 2597057"/>
              <a:gd name="connsiteX40" fmla="*/ 971883 w 1207855"/>
              <a:gd name="connsiteY40" fmla="*/ 1355107 h 2597057"/>
              <a:gd name="connsiteX41" fmla="*/ 963571 w 1207855"/>
              <a:gd name="connsiteY41" fmla="*/ 1413296 h 2597057"/>
              <a:gd name="connsiteX42" fmla="*/ 946945 w 1207855"/>
              <a:gd name="connsiteY42" fmla="*/ 1471485 h 2597057"/>
              <a:gd name="connsiteX43" fmla="*/ 938633 w 1207855"/>
              <a:gd name="connsiteY43" fmla="*/ 1504736 h 2597057"/>
              <a:gd name="connsiteX44" fmla="*/ 922007 w 1207855"/>
              <a:gd name="connsiteY44" fmla="*/ 1529674 h 2597057"/>
              <a:gd name="connsiteX45" fmla="*/ 905382 w 1207855"/>
              <a:gd name="connsiteY45" fmla="*/ 1579550 h 2597057"/>
              <a:gd name="connsiteX46" fmla="*/ 897069 w 1207855"/>
              <a:gd name="connsiteY46" fmla="*/ 1604488 h 2597057"/>
              <a:gd name="connsiteX47" fmla="*/ 888756 w 1207855"/>
              <a:gd name="connsiteY47" fmla="*/ 1629427 h 2597057"/>
              <a:gd name="connsiteX48" fmla="*/ 872131 w 1207855"/>
              <a:gd name="connsiteY48" fmla="*/ 1654365 h 2597057"/>
              <a:gd name="connsiteX49" fmla="*/ 855505 w 1207855"/>
              <a:gd name="connsiteY49" fmla="*/ 1704241 h 2597057"/>
              <a:gd name="connsiteX50" fmla="*/ 847193 w 1207855"/>
              <a:gd name="connsiteY50" fmla="*/ 1729179 h 2597057"/>
              <a:gd name="connsiteX51" fmla="*/ 830567 w 1207855"/>
              <a:gd name="connsiteY51" fmla="*/ 1745805 h 2597057"/>
              <a:gd name="connsiteX52" fmla="*/ 813942 w 1207855"/>
              <a:gd name="connsiteY52" fmla="*/ 1795681 h 2597057"/>
              <a:gd name="connsiteX53" fmla="*/ 805629 w 1207855"/>
              <a:gd name="connsiteY53" fmla="*/ 1820619 h 2597057"/>
              <a:gd name="connsiteX54" fmla="*/ 789003 w 1207855"/>
              <a:gd name="connsiteY54" fmla="*/ 1887121 h 2597057"/>
              <a:gd name="connsiteX55" fmla="*/ 780691 w 1207855"/>
              <a:gd name="connsiteY55" fmla="*/ 1953623 h 2597057"/>
              <a:gd name="connsiteX56" fmla="*/ 772378 w 1207855"/>
              <a:gd name="connsiteY56" fmla="*/ 1986874 h 2597057"/>
              <a:gd name="connsiteX57" fmla="*/ 764065 w 1207855"/>
              <a:gd name="connsiteY57" fmla="*/ 2078314 h 2597057"/>
              <a:gd name="connsiteX58" fmla="*/ 747440 w 1207855"/>
              <a:gd name="connsiteY58" fmla="*/ 2128190 h 2597057"/>
              <a:gd name="connsiteX59" fmla="*/ 722502 w 1207855"/>
              <a:gd name="connsiteY59" fmla="*/ 2219630 h 2597057"/>
              <a:gd name="connsiteX60" fmla="*/ 705876 w 1207855"/>
              <a:gd name="connsiteY60" fmla="*/ 2244568 h 2597057"/>
              <a:gd name="connsiteX61" fmla="*/ 680938 w 1207855"/>
              <a:gd name="connsiteY61" fmla="*/ 2302758 h 2597057"/>
              <a:gd name="connsiteX62" fmla="*/ 647687 w 1207855"/>
              <a:gd name="connsiteY62" fmla="*/ 2369259 h 2597057"/>
              <a:gd name="connsiteX63" fmla="*/ 624712 w 1207855"/>
              <a:gd name="connsiteY63" fmla="*/ 2374686 h 2597057"/>
              <a:gd name="connsiteX64" fmla="*/ 516011 w 1207855"/>
              <a:gd name="connsiteY64" fmla="*/ 2420175 h 2597057"/>
              <a:gd name="connsiteX65" fmla="*/ 638335 w 1207855"/>
              <a:gd name="connsiteY65" fmla="*/ 2515713 h 2597057"/>
              <a:gd name="connsiteX66" fmla="*/ 547934 w 1207855"/>
              <a:gd name="connsiteY66" fmla="*/ 2527201 h 2597057"/>
              <a:gd name="connsiteX67" fmla="*/ 589671 w 1207855"/>
              <a:gd name="connsiteY67" fmla="*/ 2567264 h 2597057"/>
              <a:gd name="connsiteX68" fmla="*/ 539218 w 1207855"/>
              <a:gd name="connsiteY68" fmla="*/ 2597051 h 2597057"/>
              <a:gd name="connsiteX69" fmla="*/ 432942 w 1207855"/>
              <a:gd name="connsiteY69" fmla="*/ 2569688 h 2597057"/>
              <a:gd name="connsiteX70" fmla="*/ 360378 w 1207855"/>
              <a:gd name="connsiteY70" fmla="*/ 2549888 h 2597057"/>
              <a:gd name="connsiteX71" fmla="*/ 326377 w 1207855"/>
              <a:gd name="connsiteY71" fmla="*/ 2539613 h 2597057"/>
              <a:gd name="connsiteX72" fmla="*/ 256989 w 1207855"/>
              <a:gd name="connsiteY72" fmla="*/ 2477325 h 2597057"/>
              <a:gd name="connsiteX73" fmla="*/ 282100 w 1207855"/>
              <a:gd name="connsiteY73" fmla="*/ 2538112 h 2597057"/>
              <a:gd name="connsiteX74" fmla="*/ 215137 w 1207855"/>
              <a:gd name="connsiteY74" fmla="*/ 2516348 h 2597057"/>
              <a:gd name="connsiteX75" fmla="*/ 137609 w 1207855"/>
              <a:gd name="connsiteY75" fmla="*/ 2473861 h 2597057"/>
              <a:gd name="connsiteX76" fmla="*/ 160 w 1207855"/>
              <a:gd name="connsiteY76" fmla="*/ 2432009 h 2597057"/>
              <a:gd name="connsiteX77" fmla="*/ 36298 w 1207855"/>
              <a:gd name="connsiteY77" fmla="*/ 2419771 h 2597057"/>
              <a:gd name="connsiteX78" fmla="*/ 29197 w 1207855"/>
              <a:gd name="connsiteY78" fmla="*/ 2380920 h 2597057"/>
              <a:gd name="connsiteX79" fmla="*/ 24233 w 1207855"/>
              <a:gd name="connsiteY79" fmla="*/ 2327696 h 2597057"/>
              <a:gd name="connsiteX80" fmla="*/ 32546 w 1207855"/>
              <a:gd name="connsiteY80" fmla="*/ 2219630 h 2597057"/>
              <a:gd name="connsiteX81" fmla="*/ 57483 w 1207855"/>
              <a:gd name="connsiteY81" fmla="*/ 2136503 h 2597057"/>
              <a:gd name="connsiteX82" fmla="*/ 49171 w 1207855"/>
              <a:gd name="connsiteY82" fmla="*/ 2111565 h 2597057"/>
              <a:gd name="connsiteX83" fmla="*/ 32545 w 1207855"/>
              <a:gd name="connsiteY83" fmla="*/ 2045063 h 2597057"/>
              <a:gd name="connsiteX84" fmla="*/ 59908 w 1207855"/>
              <a:gd name="connsiteY84" fmla="*/ 1886169 h 2597057"/>
              <a:gd name="connsiteX85" fmla="*/ 105107 w 1207855"/>
              <a:gd name="connsiteY85" fmla="*/ 1798193 h 2597057"/>
              <a:gd name="connsiteX86" fmla="*/ 150309 w 1207855"/>
              <a:gd name="connsiteY86" fmla="*/ 1691253 h 2597057"/>
              <a:gd name="connsiteX87" fmla="*/ 185984 w 1207855"/>
              <a:gd name="connsiteY87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773143 w 1183682"/>
              <a:gd name="connsiteY29" fmla="*/ 889594 h 2597057"/>
              <a:gd name="connsiteX30" fmla="*/ 839645 w 1183682"/>
              <a:gd name="connsiteY30" fmla="*/ 931158 h 2597057"/>
              <a:gd name="connsiteX31" fmla="*/ 989274 w 1183682"/>
              <a:gd name="connsiteY31" fmla="*/ 839718 h 2597057"/>
              <a:gd name="connsiteX32" fmla="*/ 939397 w 1183682"/>
              <a:gd name="connsiteY32" fmla="*/ 565397 h 2597057"/>
              <a:gd name="connsiteX33" fmla="*/ 1105652 w 1183682"/>
              <a:gd name="connsiteY33" fmla="*/ 399142 h 2597057"/>
              <a:gd name="connsiteX34" fmla="*/ 1180466 w 1183682"/>
              <a:gd name="connsiteY34" fmla="*/ 623587 h 2597057"/>
              <a:gd name="connsiteX35" fmla="*/ 1005900 w 1183682"/>
              <a:gd name="connsiteY35" fmla="*/ 1072474 h 2597057"/>
              <a:gd name="connsiteX36" fmla="*/ 989274 w 1183682"/>
              <a:gd name="connsiteY36" fmla="*/ 1122350 h 2597057"/>
              <a:gd name="connsiteX37" fmla="*/ 972649 w 1183682"/>
              <a:gd name="connsiteY37" fmla="*/ 1172227 h 2597057"/>
              <a:gd name="connsiteX38" fmla="*/ 964336 w 1183682"/>
              <a:gd name="connsiteY38" fmla="*/ 1205478 h 2597057"/>
              <a:gd name="connsiteX39" fmla="*/ 956023 w 1183682"/>
              <a:gd name="connsiteY39" fmla="*/ 1321856 h 2597057"/>
              <a:gd name="connsiteX40" fmla="*/ 947710 w 1183682"/>
              <a:gd name="connsiteY40" fmla="*/ 1355107 h 2597057"/>
              <a:gd name="connsiteX41" fmla="*/ 939398 w 1183682"/>
              <a:gd name="connsiteY41" fmla="*/ 1413296 h 2597057"/>
              <a:gd name="connsiteX42" fmla="*/ 922772 w 1183682"/>
              <a:gd name="connsiteY42" fmla="*/ 1471485 h 2597057"/>
              <a:gd name="connsiteX43" fmla="*/ 914460 w 1183682"/>
              <a:gd name="connsiteY43" fmla="*/ 1504736 h 2597057"/>
              <a:gd name="connsiteX44" fmla="*/ 897834 w 1183682"/>
              <a:gd name="connsiteY44" fmla="*/ 1529674 h 2597057"/>
              <a:gd name="connsiteX45" fmla="*/ 881209 w 1183682"/>
              <a:gd name="connsiteY45" fmla="*/ 1579550 h 2597057"/>
              <a:gd name="connsiteX46" fmla="*/ 872896 w 1183682"/>
              <a:gd name="connsiteY46" fmla="*/ 1604488 h 2597057"/>
              <a:gd name="connsiteX47" fmla="*/ 864583 w 1183682"/>
              <a:gd name="connsiteY47" fmla="*/ 1629427 h 2597057"/>
              <a:gd name="connsiteX48" fmla="*/ 847958 w 1183682"/>
              <a:gd name="connsiteY48" fmla="*/ 1654365 h 2597057"/>
              <a:gd name="connsiteX49" fmla="*/ 831332 w 1183682"/>
              <a:gd name="connsiteY49" fmla="*/ 1704241 h 2597057"/>
              <a:gd name="connsiteX50" fmla="*/ 823020 w 1183682"/>
              <a:gd name="connsiteY50" fmla="*/ 1729179 h 2597057"/>
              <a:gd name="connsiteX51" fmla="*/ 806394 w 1183682"/>
              <a:gd name="connsiteY51" fmla="*/ 1745805 h 2597057"/>
              <a:gd name="connsiteX52" fmla="*/ 789769 w 1183682"/>
              <a:gd name="connsiteY52" fmla="*/ 1795681 h 2597057"/>
              <a:gd name="connsiteX53" fmla="*/ 781456 w 1183682"/>
              <a:gd name="connsiteY53" fmla="*/ 1820619 h 2597057"/>
              <a:gd name="connsiteX54" fmla="*/ 764830 w 1183682"/>
              <a:gd name="connsiteY54" fmla="*/ 1887121 h 2597057"/>
              <a:gd name="connsiteX55" fmla="*/ 756518 w 1183682"/>
              <a:gd name="connsiteY55" fmla="*/ 1953623 h 2597057"/>
              <a:gd name="connsiteX56" fmla="*/ 748205 w 1183682"/>
              <a:gd name="connsiteY56" fmla="*/ 1986874 h 2597057"/>
              <a:gd name="connsiteX57" fmla="*/ 739892 w 1183682"/>
              <a:gd name="connsiteY57" fmla="*/ 2078314 h 2597057"/>
              <a:gd name="connsiteX58" fmla="*/ 723267 w 1183682"/>
              <a:gd name="connsiteY58" fmla="*/ 2128190 h 2597057"/>
              <a:gd name="connsiteX59" fmla="*/ 698329 w 1183682"/>
              <a:gd name="connsiteY59" fmla="*/ 2219630 h 2597057"/>
              <a:gd name="connsiteX60" fmla="*/ 681703 w 1183682"/>
              <a:gd name="connsiteY60" fmla="*/ 2244568 h 2597057"/>
              <a:gd name="connsiteX61" fmla="*/ 656765 w 1183682"/>
              <a:gd name="connsiteY61" fmla="*/ 2302758 h 2597057"/>
              <a:gd name="connsiteX62" fmla="*/ 623514 w 1183682"/>
              <a:gd name="connsiteY62" fmla="*/ 2369259 h 2597057"/>
              <a:gd name="connsiteX63" fmla="*/ 600539 w 1183682"/>
              <a:gd name="connsiteY63" fmla="*/ 2374686 h 2597057"/>
              <a:gd name="connsiteX64" fmla="*/ 491838 w 1183682"/>
              <a:gd name="connsiteY64" fmla="*/ 2420175 h 2597057"/>
              <a:gd name="connsiteX65" fmla="*/ 614162 w 1183682"/>
              <a:gd name="connsiteY65" fmla="*/ 2515713 h 2597057"/>
              <a:gd name="connsiteX66" fmla="*/ 523761 w 1183682"/>
              <a:gd name="connsiteY66" fmla="*/ 2527201 h 2597057"/>
              <a:gd name="connsiteX67" fmla="*/ 565498 w 1183682"/>
              <a:gd name="connsiteY67" fmla="*/ 2567264 h 2597057"/>
              <a:gd name="connsiteX68" fmla="*/ 515045 w 1183682"/>
              <a:gd name="connsiteY68" fmla="*/ 2597051 h 2597057"/>
              <a:gd name="connsiteX69" fmla="*/ 408769 w 1183682"/>
              <a:gd name="connsiteY69" fmla="*/ 2569688 h 2597057"/>
              <a:gd name="connsiteX70" fmla="*/ 336205 w 1183682"/>
              <a:gd name="connsiteY70" fmla="*/ 2549888 h 2597057"/>
              <a:gd name="connsiteX71" fmla="*/ 302204 w 1183682"/>
              <a:gd name="connsiteY71" fmla="*/ 2539613 h 2597057"/>
              <a:gd name="connsiteX72" fmla="*/ 232816 w 1183682"/>
              <a:gd name="connsiteY72" fmla="*/ 2477325 h 2597057"/>
              <a:gd name="connsiteX73" fmla="*/ 257927 w 1183682"/>
              <a:gd name="connsiteY73" fmla="*/ 2538112 h 2597057"/>
              <a:gd name="connsiteX74" fmla="*/ 190964 w 1183682"/>
              <a:gd name="connsiteY74" fmla="*/ 2516348 h 2597057"/>
              <a:gd name="connsiteX75" fmla="*/ 113436 w 1183682"/>
              <a:gd name="connsiteY75" fmla="*/ 2473861 h 2597057"/>
              <a:gd name="connsiteX76" fmla="*/ 12125 w 1183682"/>
              <a:gd name="connsiteY76" fmla="*/ 2419771 h 2597057"/>
              <a:gd name="connsiteX77" fmla="*/ 5024 w 1183682"/>
              <a:gd name="connsiteY77" fmla="*/ 2380920 h 2597057"/>
              <a:gd name="connsiteX78" fmla="*/ 60 w 1183682"/>
              <a:gd name="connsiteY78" fmla="*/ 2327696 h 2597057"/>
              <a:gd name="connsiteX79" fmla="*/ 8373 w 1183682"/>
              <a:gd name="connsiteY79" fmla="*/ 2219630 h 2597057"/>
              <a:gd name="connsiteX80" fmla="*/ 33310 w 1183682"/>
              <a:gd name="connsiteY80" fmla="*/ 2136503 h 2597057"/>
              <a:gd name="connsiteX81" fmla="*/ 24998 w 1183682"/>
              <a:gd name="connsiteY81" fmla="*/ 2111565 h 2597057"/>
              <a:gd name="connsiteX82" fmla="*/ 8372 w 1183682"/>
              <a:gd name="connsiteY82" fmla="*/ 2045063 h 2597057"/>
              <a:gd name="connsiteX83" fmla="*/ 35735 w 1183682"/>
              <a:gd name="connsiteY83" fmla="*/ 1886169 h 2597057"/>
              <a:gd name="connsiteX84" fmla="*/ 80934 w 1183682"/>
              <a:gd name="connsiteY84" fmla="*/ 1798193 h 2597057"/>
              <a:gd name="connsiteX85" fmla="*/ 126136 w 1183682"/>
              <a:gd name="connsiteY85" fmla="*/ 1691253 h 2597057"/>
              <a:gd name="connsiteX86" fmla="*/ 161811 w 1183682"/>
              <a:gd name="connsiteY86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773143 w 1183682"/>
              <a:gd name="connsiteY29" fmla="*/ 889594 h 2597057"/>
              <a:gd name="connsiteX30" fmla="*/ 839645 w 1183682"/>
              <a:gd name="connsiteY30" fmla="*/ 931158 h 2597057"/>
              <a:gd name="connsiteX31" fmla="*/ 989274 w 1183682"/>
              <a:gd name="connsiteY31" fmla="*/ 839718 h 2597057"/>
              <a:gd name="connsiteX32" fmla="*/ 939397 w 1183682"/>
              <a:gd name="connsiteY32" fmla="*/ 565397 h 2597057"/>
              <a:gd name="connsiteX33" fmla="*/ 1105652 w 1183682"/>
              <a:gd name="connsiteY33" fmla="*/ 399142 h 2597057"/>
              <a:gd name="connsiteX34" fmla="*/ 1180466 w 1183682"/>
              <a:gd name="connsiteY34" fmla="*/ 623587 h 2597057"/>
              <a:gd name="connsiteX35" fmla="*/ 1005900 w 1183682"/>
              <a:gd name="connsiteY35" fmla="*/ 1072474 h 2597057"/>
              <a:gd name="connsiteX36" fmla="*/ 989274 w 1183682"/>
              <a:gd name="connsiteY36" fmla="*/ 1122350 h 2597057"/>
              <a:gd name="connsiteX37" fmla="*/ 972649 w 1183682"/>
              <a:gd name="connsiteY37" fmla="*/ 1172227 h 2597057"/>
              <a:gd name="connsiteX38" fmla="*/ 964336 w 1183682"/>
              <a:gd name="connsiteY38" fmla="*/ 1205478 h 2597057"/>
              <a:gd name="connsiteX39" fmla="*/ 956023 w 1183682"/>
              <a:gd name="connsiteY39" fmla="*/ 1321856 h 2597057"/>
              <a:gd name="connsiteX40" fmla="*/ 947710 w 1183682"/>
              <a:gd name="connsiteY40" fmla="*/ 1355107 h 2597057"/>
              <a:gd name="connsiteX41" fmla="*/ 939398 w 1183682"/>
              <a:gd name="connsiteY41" fmla="*/ 1413296 h 2597057"/>
              <a:gd name="connsiteX42" fmla="*/ 922772 w 1183682"/>
              <a:gd name="connsiteY42" fmla="*/ 1471485 h 2597057"/>
              <a:gd name="connsiteX43" fmla="*/ 914460 w 1183682"/>
              <a:gd name="connsiteY43" fmla="*/ 1504736 h 2597057"/>
              <a:gd name="connsiteX44" fmla="*/ 897834 w 1183682"/>
              <a:gd name="connsiteY44" fmla="*/ 1529674 h 2597057"/>
              <a:gd name="connsiteX45" fmla="*/ 881209 w 1183682"/>
              <a:gd name="connsiteY45" fmla="*/ 1579550 h 2597057"/>
              <a:gd name="connsiteX46" fmla="*/ 872896 w 1183682"/>
              <a:gd name="connsiteY46" fmla="*/ 1604488 h 2597057"/>
              <a:gd name="connsiteX47" fmla="*/ 864583 w 1183682"/>
              <a:gd name="connsiteY47" fmla="*/ 1629427 h 2597057"/>
              <a:gd name="connsiteX48" fmla="*/ 847958 w 1183682"/>
              <a:gd name="connsiteY48" fmla="*/ 1654365 h 2597057"/>
              <a:gd name="connsiteX49" fmla="*/ 831332 w 1183682"/>
              <a:gd name="connsiteY49" fmla="*/ 1704241 h 2597057"/>
              <a:gd name="connsiteX50" fmla="*/ 823020 w 1183682"/>
              <a:gd name="connsiteY50" fmla="*/ 1729179 h 2597057"/>
              <a:gd name="connsiteX51" fmla="*/ 806394 w 1183682"/>
              <a:gd name="connsiteY51" fmla="*/ 1745805 h 2597057"/>
              <a:gd name="connsiteX52" fmla="*/ 789769 w 1183682"/>
              <a:gd name="connsiteY52" fmla="*/ 1795681 h 2597057"/>
              <a:gd name="connsiteX53" fmla="*/ 781456 w 1183682"/>
              <a:gd name="connsiteY53" fmla="*/ 1820619 h 2597057"/>
              <a:gd name="connsiteX54" fmla="*/ 764830 w 1183682"/>
              <a:gd name="connsiteY54" fmla="*/ 1887121 h 2597057"/>
              <a:gd name="connsiteX55" fmla="*/ 756518 w 1183682"/>
              <a:gd name="connsiteY55" fmla="*/ 1953623 h 2597057"/>
              <a:gd name="connsiteX56" fmla="*/ 748205 w 1183682"/>
              <a:gd name="connsiteY56" fmla="*/ 1986874 h 2597057"/>
              <a:gd name="connsiteX57" fmla="*/ 739892 w 1183682"/>
              <a:gd name="connsiteY57" fmla="*/ 2078314 h 2597057"/>
              <a:gd name="connsiteX58" fmla="*/ 723267 w 1183682"/>
              <a:gd name="connsiteY58" fmla="*/ 2128190 h 2597057"/>
              <a:gd name="connsiteX59" fmla="*/ 698329 w 1183682"/>
              <a:gd name="connsiteY59" fmla="*/ 2219630 h 2597057"/>
              <a:gd name="connsiteX60" fmla="*/ 681703 w 1183682"/>
              <a:gd name="connsiteY60" fmla="*/ 2244568 h 2597057"/>
              <a:gd name="connsiteX61" fmla="*/ 656765 w 1183682"/>
              <a:gd name="connsiteY61" fmla="*/ 2302758 h 2597057"/>
              <a:gd name="connsiteX62" fmla="*/ 623514 w 1183682"/>
              <a:gd name="connsiteY62" fmla="*/ 2369259 h 2597057"/>
              <a:gd name="connsiteX63" fmla="*/ 600539 w 1183682"/>
              <a:gd name="connsiteY63" fmla="*/ 2374686 h 2597057"/>
              <a:gd name="connsiteX64" fmla="*/ 491838 w 1183682"/>
              <a:gd name="connsiteY64" fmla="*/ 2420175 h 2597057"/>
              <a:gd name="connsiteX65" fmla="*/ 614162 w 1183682"/>
              <a:gd name="connsiteY65" fmla="*/ 2515713 h 2597057"/>
              <a:gd name="connsiteX66" fmla="*/ 523761 w 1183682"/>
              <a:gd name="connsiteY66" fmla="*/ 2527201 h 2597057"/>
              <a:gd name="connsiteX67" fmla="*/ 565498 w 1183682"/>
              <a:gd name="connsiteY67" fmla="*/ 2567264 h 2597057"/>
              <a:gd name="connsiteX68" fmla="*/ 515045 w 1183682"/>
              <a:gd name="connsiteY68" fmla="*/ 2597051 h 2597057"/>
              <a:gd name="connsiteX69" fmla="*/ 408769 w 1183682"/>
              <a:gd name="connsiteY69" fmla="*/ 2569688 h 2597057"/>
              <a:gd name="connsiteX70" fmla="*/ 336205 w 1183682"/>
              <a:gd name="connsiteY70" fmla="*/ 2549888 h 2597057"/>
              <a:gd name="connsiteX71" fmla="*/ 302204 w 1183682"/>
              <a:gd name="connsiteY71" fmla="*/ 2539613 h 2597057"/>
              <a:gd name="connsiteX72" fmla="*/ 257927 w 1183682"/>
              <a:gd name="connsiteY72" fmla="*/ 2538112 h 2597057"/>
              <a:gd name="connsiteX73" fmla="*/ 190964 w 1183682"/>
              <a:gd name="connsiteY73" fmla="*/ 2516348 h 2597057"/>
              <a:gd name="connsiteX74" fmla="*/ 113436 w 1183682"/>
              <a:gd name="connsiteY74" fmla="*/ 2473861 h 2597057"/>
              <a:gd name="connsiteX75" fmla="*/ 12125 w 1183682"/>
              <a:gd name="connsiteY75" fmla="*/ 2419771 h 2597057"/>
              <a:gd name="connsiteX76" fmla="*/ 5024 w 1183682"/>
              <a:gd name="connsiteY76" fmla="*/ 2380920 h 2597057"/>
              <a:gd name="connsiteX77" fmla="*/ 60 w 1183682"/>
              <a:gd name="connsiteY77" fmla="*/ 2327696 h 2597057"/>
              <a:gd name="connsiteX78" fmla="*/ 8373 w 1183682"/>
              <a:gd name="connsiteY78" fmla="*/ 2219630 h 2597057"/>
              <a:gd name="connsiteX79" fmla="*/ 33310 w 1183682"/>
              <a:gd name="connsiteY79" fmla="*/ 2136503 h 2597057"/>
              <a:gd name="connsiteX80" fmla="*/ 24998 w 1183682"/>
              <a:gd name="connsiteY80" fmla="*/ 2111565 h 2597057"/>
              <a:gd name="connsiteX81" fmla="*/ 8372 w 1183682"/>
              <a:gd name="connsiteY81" fmla="*/ 2045063 h 2597057"/>
              <a:gd name="connsiteX82" fmla="*/ 35735 w 1183682"/>
              <a:gd name="connsiteY82" fmla="*/ 1886169 h 2597057"/>
              <a:gd name="connsiteX83" fmla="*/ 80934 w 1183682"/>
              <a:gd name="connsiteY83" fmla="*/ 1798193 h 2597057"/>
              <a:gd name="connsiteX84" fmla="*/ 126136 w 1183682"/>
              <a:gd name="connsiteY84" fmla="*/ 1691253 h 2597057"/>
              <a:gd name="connsiteX85" fmla="*/ 161811 w 1183682"/>
              <a:gd name="connsiteY85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773143 w 1183682"/>
              <a:gd name="connsiteY29" fmla="*/ 889594 h 2597057"/>
              <a:gd name="connsiteX30" fmla="*/ 839645 w 1183682"/>
              <a:gd name="connsiteY30" fmla="*/ 931158 h 2597057"/>
              <a:gd name="connsiteX31" fmla="*/ 989274 w 1183682"/>
              <a:gd name="connsiteY31" fmla="*/ 839718 h 2597057"/>
              <a:gd name="connsiteX32" fmla="*/ 939397 w 1183682"/>
              <a:gd name="connsiteY32" fmla="*/ 565397 h 2597057"/>
              <a:gd name="connsiteX33" fmla="*/ 1105652 w 1183682"/>
              <a:gd name="connsiteY33" fmla="*/ 399142 h 2597057"/>
              <a:gd name="connsiteX34" fmla="*/ 1180466 w 1183682"/>
              <a:gd name="connsiteY34" fmla="*/ 623587 h 2597057"/>
              <a:gd name="connsiteX35" fmla="*/ 1005900 w 1183682"/>
              <a:gd name="connsiteY35" fmla="*/ 1072474 h 2597057"/>
              <a:gd name="connsiteX36" fmla="*/ 989274 w 1183682"/>
              <a:gd name="connsiteY36" fmla="*/ 1122350 h 2597057"/>
              <a:gd name="connsiteX37" fmla="*/ 972649 w 1183682"/>
              <a:gd name="connsiteY37" fmla="*/ 1172227 h 2597057"/>
              <a:gd name="connsiteX38" fmla="*/ 964336 w 1183682"/>
              <a:gd name="connsiteY38" fmla="*/ 1205478 h 2597057"/>
              <a:gd name="connsiteX39" fmla="*/ 956023 w 1183682"/>
              <a:gd name="connsiteY39" fmla="*/ 1321856 h 2597057"/>
              <a:gd name="connsiteX40" fmla="*/ 947710 w 1183682"/>
              <a:gd name="connsiteY40" fmla="*/ 1355107 h 2597057"/>
              <a:gd name="connsiteX41" fmla="*/ 939398 w 1183682"/>
              <a:gd name="connsiteY41" fmla="*/ 1413296 h 2597057"/>
              <a:gd name="connsiteX42" fmla="*/ 922772 w 1183682"/>
              <a:gd name="connsiteY42" fmla="*/ 1471485 h 2597057"/>
              <a:gd name="connsiteX43" fmla="*/ 914460 w 1183682"/>
              <a:gd name="connsiteY43" fmla="*/ 1504736 h 2597057"/>
              <a:gd name="connsiteX44" fmla="*/ 897834 w 1183682"/>
              <a:gd name="connsiteY44" fmla="*/ 1529674 h 2597057"/>
              <a:gd name="connsiteX45" fmla="*/ 881209 w 1183682"/>
              <a:gd name="connsiteY45" fmla="*/ 1579550 h 2597057"/>
              <a:gd name="connsiteX46" fmla="*/ 872896 w 1183682"/>
              <a:gd name="connsiteY46" fmla="*/ 1604488 h 2597057"/>
              <a:gd name="connsiteX47" fmla="*/ 864583 w 1183682"/>
              <a:gd name="connsiteY47" fmla="*/ 1629427 h 2597057"/>
              <a:gd name="connsiteX48" fmla="*/ 847958 w 1183682"/>
              <a:gd name="connsiteY48" fmla="*/ 1654365 h 2597057"/>
              <a:gd name="connsiteX49" fmla="*/ 831332 w 1183682"/>
              <a:gd name="connsiteY49" fmla="*/ 1704241 h 2597057"/>
              <a:gd name="connsiteX50" fmla="*/ 823020 w 1183682"/>
              <a:gd name="connsiteY50" fmla="*/ 1729179 h 2597057"/>
              <a:gd name="connsiteX51" fmla="*/ 806394 w 1183682"/>
              <a:gd name="connsiteY51" fmla="*/ 1745805 h 2597057"/>
              <a:gd name="connsiteX52" fmla="*/ 789769 w 1183682"/>
              <a:gd name="connsiteY52" fmla="*/ 1795681 h 2597057"/>
              <a:gd name="connsiteX53" fmla="*/ 781456 w 1183682"/>
              <a:gd name="connsiteY53" fmla="*/ 1820619 h 2597057"/>
              <a:gd name="connsiteX54" fmla="*/ 764830 w 1183682"/>
              <a:gd name="connsiteY54" fmla="*/ 1887121 h 2597057"/>
              <a:gd name="connsiteX55" fmla="*/ 756518 w 1183682"/>
              <a:gd name="connsiteY55" fmla="*/ 1953623 h 2597057"/>
              <a:gd name="connsiteX56" fmla="*/ 748205 w 1183682"/>
              <a:gd name="connsiteY56" fmla="*/ 1986874 h 2597057"/>
              <a:gd name="connsiteX57" fmla="*/ 739892 w 1183682"/>
              <a:gd name="connsiteY57" fmla="*/ 2078314 h 2597057"/>
              <a:gd name="connsiteX58" fmla="*/ 723267 w 1183682"/>
              <a:gd name="connsiteY58" fmla="*/ 2128190 h 2597057"/>
              <a:gd name="connsiteX59" fmla="*/ 698329 w 1183682"/>
              <a:gd name="connsiteY59" fmla="*/ 2219630 h 2597057"/>
              <a:gd name="connsiteX60" fmla="*/ 681703 w 1183682"/>
              <a:gd name="connsiteY60" fmla="*/ 2244568 h 2597057"/>
              <a:gd name="connsiteX61" fmla="*/ 656765 w 1183682"/>
              <a:gd name="connsiteY61" fmla="*/ 2302758 h 2597057"/>
              <a:gd name="connsiteX62" fmla="*/ 623514 w 1183682"/>
              <a:gd name="connsiteY62" fmla="*/ 2369259 h 2597057"/>
              <a:gd name="connsiteX63" fmla="*/ 600539 w 1183682"/>
              <a:gd name="connsiteY63" fmla="*/ 2374686 h 2597057"/>
              <a:gd name="connsiteX64" fmla="*/ 491838 w 1183682"/>
              <a:gd name="connsiteY64" fmla="*/ 2420175 h 2597057"/>
              <a:gd name="connsiteX65" fmla="*/ 614162 w 1183682"/>
              <a:gd name="connsiteY65" fmla="*/ 2515713 h 2597057"/>
              <a:gd name="connsiteX66" fmla="*/ 565498 w 1183682"/>
              <a:gd name="connsiteY66" fmla="*/ 2567264 h 2597057"/>
              <a:gd name="connsiteX67" fmla="*/ 515045 w 1183682"/>
              <a:gd name="connsiteY67" fmla="*/ 2597051 h 2597057"/>
              <a:gd name="connsiteX68" fmla="*/ 408769 w 1183682"/>
              <a:gd name="connsiteY68" fmla="*/ 2569688 h 2597057"/>
              <a:gd name="connsiteX69" fmla="*/ 336205 w 1183682"/>
              <a:gd name="connsiteY69" fmla="*/ 2549888 h 2597057"/>
              <a:gd name="connsiteX70" fmla="*/ 302204 w 1183682"/>
              <a:gd name="connsiteY70" fmla="*/ 2539613 h 2597057"/>
              <a:gd name="connsiteX71" fmla="*/ 257927 w 1183682"/>
              <a:gd name="connsiteY71" fmla="*/ 2538112 h 2597057"/>
              <a:gd name="connsiteX72" fmla="*/ 190964 w 1183682"/>
              <a:gd name="connsiteY72" fmla="*/ 2516348 h 2597057"/>
              <a:gd name="connsiteX73" fmla="*/ 113436 w 1183682"/>
              <a:gd name="connsiteY73" fmla="*/ 2473861 h 2597057"/>
              <a:gd name="connsiteX74" fmla="*/ 12125 w 1183682"/>
              <a:gd name="connsiteY74" fmla="*/ 2419771 h 2597057"/>
              <a:gd name="connsiteX75" fmla="*/ 5024 w 1183682"/>
              <a:gd name="connsiteY75" fmla="*/ 2380920 h 2597057"/>
              <a:gd name="connsiteX76" fmla="*/ 60 w 1183682"/>
              <a:gd name="connsiteY76" fmla="*/ 2327696 h 2597057"/>
              <a:gd name="connsiteX77" fmla="*/ 8373 w 1183682"/>
              <a:gd name="connsiteY77" fmla="*/ 2219630 h 2597057"/>
              <a:gd name="connsiteX78" fmla="*/ 33310 w 1183682"/>
              <a:gd name="connsiteY78" fmla="*/ 2136503 h 2597057"/>
              <a:gd name="connsiteX79" fmla="*/ 24998 w 1183682"/>
              <a:gd name="connsiteY79" fmla="*/ 2111565 h 2597057"/>
              <a:gd name="connsiteX80" fmla="*/ 8372 w 1183682"/>
              <a:gd name="connsiteY80" fmla="*/ 2045063 h 2597057"/>
              <a:gd name="connsiteX81" fmla="*/ 35735 w 1183682"/>
              <a:gd name="connsiteY81" fmla="*/ 1886169 h 2597057"/>
              <a:gd name="connsiteX82" fmla="*/ 80934 w 1183682"/>
              <a:gd name="connsiteY82" fmla="*/ 1798193 h 2597057"/>
              <a:gd name="connsiteX83" fmla="*/ 126136 w 1183682"/>
              <a:gd name="connsiteY83" fmla="*/ 1691253 h 2597057"/>
              <a:gd name="connsiteX84" fmla="*/ 161811 w 1183682"/>
              <a:gd name="connsiteY84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839645 w 1183682"/>
              <a:gd name="connsiteY29" fmla="*/ 931158 h 2597057"/>
              <a:gd name="connsiteX30" fmla="*/ 989274 w 1183682"/>
              <a:gd name="connsiteY30" fmla="*/ 839718 h 2597057"/>
              <a:gd name="connsiteX31" fmla="*/ 939397 w 1183682"/>
              <a:gd name="connsiteY31" fmla="*/ 565397 h 2597057"/>
              <a:gd name="connsiteX32" fmla="*/ 1105652 w 1183682"/>
              <a:gd name="connsiteY32" fmla="*/ 399142 h 2597057"/>
              <a:gd name="connsiteX33" fmla="*/ 1180466 w 1183682"/>
              <a:gd name="connsiteY33" fmla="*/ 623587 h 2597057"/>
              <a:gd name="connsiteX34" fmla="*/ 1005900 w 1183682"/>
              <a:gd name="connsiteY34" fmla="*/ 1072474 h 2597057"/>
              <a:gd name="connsiteX35" fmla="*/ 989274 w 1183682"/>
              <a:gd name="connsiteY35" fmla="*/ 1122350 h 2597057"/>
              <a:gd name="connsiteX36" fmla="*/ 972649 w 1183682"/>
              <a:gd name="connsiteY36" fmla="*/ 1172227 h 2597057"/>
              <a:gd name="connsiteX37" fmla="*/ 964336 w 1183682"/>
              <a:gd name="connsiteY37" fmla="*/ 1205478 h 2597057"/>
              <a:gd name="connsiteX38" fmla="*/ 956023 w 1183682"/>
              <a:gd name="connsiteY38" fmla="*/ 1321856 h 2597057"/>
              <a:gd name="connsiteX39" fmla="*/ 947710 w 1183682"/>
              <a:gd name="connsiteY39" fmla="*/ 1355107 h 2597057"/>
              <a:gd name="connsiteX40" fmla="*/ 939398 w 1183682"/>
              <a:gd name="connsiteY40" fmla="*/ 1413296 h 2597057"/>
              <a:gd name="connsiteX41" fmla="*/ 922772 w 1183682"/>
              <a:gd name="connsiteY41" fmla="*/ 1471485 h 2597057"/>
              <a:gd name="connsiteX42" fmla="*/ 914460 w 1183682"/>
              <a:gd name="connsiteY42" fmla="*/ 1504736 h 2597057"/>
              <a:gd name="connsiteX43" fmla="*/ 897834 w 1183682"/>
              <a:gd name="connsiteY43" fmla="*/ 1529674 h 2597057"/>
              <a:gd name="connsiteX44" fmla="*/ 881209 w 1183682"/>
              <a:gd name="connsiteY44" fmla="*/ 1579550 h 2597057"/>
              <a:gd name="connsiteX45" fmla="*/ 872896 w 1183682"/>
              <a:gd name="connsiteY45" fmla="*/ 1604488 h 2597057"/>
              <a:gd name="connsiteX46" fmla="*/ 864583 w 1183682"/>
              <a:gd name="connsiteY46" fmla="*/ 1629427 h 2597057"/>
              <a:gd name="connsiteX47" fmla="*/ 847958 w 1183682"/>
              <a:gd name="connsiteY47" fmla="*/ 1654365 h 2597057"/>
              <a:gd name="connsiteX48" fmla="*/ 831332 w 1183682"/>
              <a:gd name="connsiteY48" fmla="*/ 1704241 h 2597057"/>
              <a:gd name="connsiteX49" fmla="*/ 823020 w 1183682"/>
              <a:gd name="connsiteY49" fmla="*/ 1729179 h 2597057"/>
              <a:gd name="connsiteX50" fmla="*/ 806394 w 1183682"/>
              <a:gd name="connsiteY50" fmla="*/ 1745805 h 2597057"/>
              <a:gd name="connsiteX51" fmla="*/ 789769 w 1183682"/>
              <a:gd name="connsiteY51" fmla="*/ 1795681 h 2597057"/>
              <a:gd name="connsiteX52" fmla="*/ 781456 w 1183682"/>
              <a:gd name="connsiteY52" fmla="*/ 1820619 h 2597057"/>
              <a:gd name="connsiteX53" fmla="*/ 764830 w 1183682"/>
              <a:gd name="connsiteY53" fmla="*/ 1887121 h 2597057"/>
              <a:gd name="connsiteX54" fmla="*/ 756518 w 1183682"/>
              <a:gd name="connsiteY54" fmla="*/ 1953623 h 2597057"/>
              <a:gd name="connsiteX55" fmla="*/ 748205 w 1183682"/>
              <a:gd name="connsiteY55" fmla="*/ 1986874 h 2597057"/>
              <a:gd name="connsiteX56" fmla="*/ 739892 w 1183682"/>
              <a:gd name="connsiteY56" fmla="*/ 2078314 h 2597057"/>
              <a:gd name="connsiteX57" fmla="*/ 723267 w 1183682"/>
              <a:gd name="connsiteY57" fmla="*/ 2128190 h 2597057"/>
              <a:gd name="connsiteX58" fmla="*/ 698329 w 1183682"/>
              <a:gd name="connsiteY58" fmla="*/ 2219630 h 2597057"/>
              <a:gd name="connsiteX59" fmla="*/ 681703 w 1183682"/>
              <a:gd name="connsiteY59" fmla="*/ 2244568 h 2597057"/>
              <a:gd name="connsiteX60" fmla="*/ 656765 w 1183682"/>
              <a:gd name="connsiteY60" fmla="*/ 2302758 h 2597057"/>
              <a:gd name="connsiteX61" fmla="*/ 623514 w 1183682"/>
              <a:gd name="connsiteY61" fmla="*/ 2369259 h 2597057"/>
              <a:gd name="connsiteX62" fmla="*/ 600539 w 1183682"/>
              <a:gd name="connsiteY62" fmla="*/ 2374686 h 2597057"/>
              <a:gd name="connsiteX63" fmla="*/ 491838 w 1183682"/>
              <a:gd name="connsiteY63" fmla="*/ 2420175 h 2597057"/>
              <a:gd name="connsiteX64" fmla="*/ 614162 w 1183682"/>
              <a:gd name="connsiteY64" fmla="*/ 2515713 h 2597057"/>
              <a:gd name="connsiteX65" fmla="*/ 565498 w 1183682"/>
              <a:gd name="connsiteY65" fmla="*/ 2567264 h 2597057"/>
              <a:gd name="connsiteX66" fmla="*/ 515045 w 1183682"/>
              <a:gd name="connsiteY66" fmla="*/ 2597051 h 2597057"/>
              <a:gd name="connsiteX67" fmla="*/ 408769 w 1183682"/>
              <a:gd name="connsiteY67" fmla="*/ 2569688 h 2597057"/>
              <a:gd name="connsiteX68" fmla="*/ 336205 w 1183682"/>
              <a:gd name="connsiteY68" fmla="*/ 2549888 h 2597057"/>
              <a:gd name="connsiteX69" fmla="*/ 302204 w 1183682"/>
              <a:gd name="connsiteY69" fmla="*/ 2539613 h 2597057"/>
              <a:gd name="connsiteX70" fmla="*/ 257927 w 1183682"/>
              <a:gd name="connsiteY70" fmla="*/ 2538112 h 2597057"/>
              <a:gd name="connsiteX71" fmla="*/ 190964 w 1183682"/>
              <a:gd name="connsiteY71" fmla="*/ 2516348 h 2597057"/>
              <a:gd name="connsiteX72" fmla="*/ 113436 w 1183682"/>
              <a:gd name="connsiteY72" fmla="*/ 2473861 h 2597057"/>
              <a:gd name="connsiteX73" fmla="*/ 12125 w 1183682"/>
              <a:gd name="connsiteY73" fmla="*/ 2419771 h 2597057"/>
              <a:gd name="connsiteX74" fmla="*/ 5024 w 1183682"/>
              <a:gd name="connsiteY74" fmla="*/ 2380920 h 2597057"/>
              <a:gd name="connsiteX75" fmla="*/ 60 w 1183682"/>
              <a:gd name="connsiteY75" fmla="*/ 2327696 h 2597057"/>
              <a:gd name="connsiteX76" fmla="*/ 8373 w 1183682"/>
              <a:gd name="connsiteY76" fmla="*/ 2219630 h 2597057"/>
              <a:gd name="connsiteX77" fmla="*/ 33310 w 1183682"/>
              <a:gd name="connsiteY77" fmla="*/ 2136503 h 2597057"/>
              <a:gd name="connsiteX78" fmla="*/ 24998 w 1183682"/>
              <a:gd name="connsiteY78" fmla="*/ 2111565 h 2597057"/>
              <a:gd name="connsiteX79" fmla="*/ 8372 w 1183682"/>
              <a:gd name="connsiteY79" fmla="*/ 2045063 h 2597057"/>
              <a:gd name="connsiteX80" fmla="*/ 35735 w 1183682"/>
              <a:gd name="connsiteY80" fmla="*/ 1886169 h 2597057"/>
              <a:gd name="connsiteX81" fmla="*/ 80934 w 1183682"/>
              <a:gd name="connsiteY81" fmla="*/ 1798193 h 2597057"/>
              <a:gd name="connsiteX82" fmla="*/ 126136 w 1183682"/>
              <a:gd name="connsiteY82" fmla="*/ 1691253 h 2597057"/>
              <a:gd name="connsiteX83" fmla="*/ 161811 w 1183682"/>
              <a:gd name="connsiteY83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865839 w 1183682"/>
              <a:gd name="connsiteY29" fmla="*/ 864483 h 2597057"/>
              <a:gd name="connsiteX30" fmla="*/ 989274 w 1183682"/>
              <a:gd name="connsiteY30" fmla="*/ 839718 h 2597057"/>
              <a:gd name="connsiteX31" fmla="*/ 939397 w 1183682"/>
              <a:gd name="connsiteY31" fmla="*/ 565397 h 2597057"/>
              <a:gd name="connsiteX32" fmla="*/ 1105652 w 1183682"/>
              <a:gd name="connsiteY32" fmla="*/ 399142 h 2597057"/>
              <a:gd name="connsiteX33" fmla="*/ 1180466 w 1183682"/>
              <a:gd name="connsiteY33" fmla="*/ 623587 h 2597057"/>
              <a:gd name="connsiteX34" fmla="*/ 1005900 w 1183682"/>
              <a:gd name="connsiteY34" fmla="*/ 1072474 h 2597057"/>
              <a:gd name="connsiteX35" fmla="*/ 989274 w 1183682"/>
              <a:gd name="connsiteY35" fmla="*/ 1122350 h 2597057"/>
              <a:gd name="connsiteX36" fmla="*/ 972649 w 1183682"/>
              <a:gd name="connsiteY36" fmla="*/ 1172227 h 2597057"/>
              <a:gd name="connsiteX37" fmla="*/ 964336 w 1183682"/>
              <a:gd name="connsiteY37" fmla="*/ 1205478 h 2597057"/>
              <a:gd name="connsiteX38" fmla="*/ 956023 w 1183682"/>
              <a:gd name="connsiteY38" fmla="*/ 1321856 h 2597057"/>
              <a:gd name="connsiteX39" fmla="*/ 947710 w 1183682"/>
              <a:gd name="connsiteY39" fmla="*/ 1355107 h 2597057"/>
              <a:gd name="connsiteX40" fmla="*/ 939398 w 1183682"/>
              <a:gd name="connsiteY40" fmla="*/ 1413296 h 2597057"/>
              <a:gd name="connsiteX41" fmla="*/ 922772 w 1183682"/>
              <a:gd name="connsiteY41" fmla="*/ 1471485 h 2597057"/>
              <a:gd name="connsiteX42" fmla="*/ 914460 w 1183682"/>
              <a:gd name="connsiteY42" fmla="*/ 1504736 h 2597057"/>
              <a:gd name="connsiteX43" fmla="*/ 897834 w 1183682"/>
              <a:gd name="connsiteY43" fmla="*/ 1529674 h 2597057"/>
              <a:gd name="connsiteX44" fmla="*/ 881209 w 1183682"/>
              <a:gd name="connsiteY44" fmla="*/ 1579550 h 2597057"/>
              <a:gd name="connsiteX45" fmla="*/ 872896 w 1183682"/>
              <a:gd name="connsiteY45" fmla="*/ 1604488 h 2597057"/>
              <a:gd name="connsiteX46" fmla="*/ 864583 w 1183682"/>
              <a:gd name="connsiteY46" fmla="*/ 1629427 h 2597057"/>
              <a:gd name="connsiteX47" fmla="*/ 847958 w 1183682"/>
              <a:gd name="connsiteY47" fmla="*/ 1654365 h 2597057"/>
              <a:gd name="connsiteX48" fmla="*/ 831332 w 1183682"/>
              <a:gd name="connsiteY48" fmla="*/ 1704241 h 2597057"/>
              <a:gd name="connsiteX49" fmla="*/ 823020 w 1183682"/>
              <a:gd name="connsiteY49" fmla="*/ 1729179 h 2597057"/>
              <a:gd name="connsiteX50" fmla="*/ 806394 w 1183682"/>
              <a:gd name="connsiteY50" fmla="*/ 1745805 h 2597057"/>
              <a:gd name="connsiteX51" fmla="*/ 789769 w 1183682"/>
              <a:gd name="connsiteY51" fmla="*/ 1795681 h 2597057"/>
              <a:gd name="connsiteX52" fmla="*/ 781456 w 1183682"/>
              <a:gd name="connsiteY52" fmla="*/ 1820619 h 2597057"/>
              <a:gd name="connsiteX53" fmla="*/ 764830 w 1183682"/>
              <a:gd name="connsiteY53" fmla="*/ 1887121 h 2597057"/>
              <a:gd name="connsiteX54" fmla="*/ 756518 w 1183682"/>
              <a:gd name="connsiteY54" fmla="*/ 1953623 h 2597057"/>
              <a:gd name="connsiteX55" fmla="*/ 748205 w 1183682"/>
              <a:gd name="connsiteY55" fmla="*/ 1986874 h 2597057"/>
              <a:gd name="connsiteX56" fmla="*/ 739892 w 1183682"/>
              <a:gd name="connsiteY56" fmla="*/ 2078314 h 2597057"/>
              <a:gd name="connsiteX57" fmla="*/ 723267 w 1183682"/>
              <a:gd name="connsiteY57" fmla="*/ 2128190 h 2597057"/>
              <a:gd name="connsiteX58" fmla="*/ 698329 w 1183682"/>
              <a:gd name="connsiteY58" fmla="*/ 2219630 h 2597057"/>
              <a:gd name="connsiteX59" fmla="*/ 681703 w 1183682"/>
              <a:gd name="connsiteY59" fmla="*/ 2244568 h 2597057"/>
              <a:gd name="connsiteX60" fmla="*/ 656765 w 1183682"/>
              <a:gd name="connsiteY60" fmla="*/ 2302758 h 2597057"/>
              <a:gd name="connsiteX61" fmla="*/ 623514 w 1183682"/>
              <a:gd name="connsiteY61" fmla="*/ 2369259 h 2597057"/>
              <a:gd name="connsiteX62" fmla="*/ 600539 w 1183682"/>
              <a:gd name="connsiteY62" fmla="*/ 2374686 h 2597057"/>
              <a:gd name="connsiteX63" fmla="*/ 491838 w 1183682"/>
              <a:gd name="connsiteY63" fmla="*/ 2420175 h 2597057"/>
              <a:gd name="connsiteX64" fmla="*/ 614162 w 1183682"/>
              <a:gd name="connsiteY64" fmla="*/ 2515713 h 2597057"/>
              <a:gd name="connsiteX65" fmla="*/ 565498 w 1183682"/>
              <a:gd name="connsiteY65" fmla="*/ 2567264 h 2597057"/>
              <a:gd name="connsiteX66" fmla="*/ 515045 w 1183682"/>
              <a:gd name="connsiteY66" fmla="*/ 2597051 h 2597057"/>
              <a:gd name="connsiteX67" fmla="*/ 408769 w 1183682"/>
              <a:gd name="connsiteY67" fmla="*/ 2569688 h 2597057"/>
              <a:gd name="connsiteX68" fmla="*/ 336205 w 1183682"/>
              <a:gd name="connsiteY68" fmla="*/ 2549888 h 2597057"/>
              <a:gd name="connsiteX69" fmla="*/ 302204 w 1183682"/>
              <a:gd name="connsiteY69" fmla="*/ 2539613 h 2597057"/>
              <a:gd name="connsiteX70" fmla="*/ 257927 w 1183682"/>
              <a:gd name="connsiteY70" fmla="*/ 2538112 h 2597057"/>
              <a:gd name="connsiteX71" fmla="*/ 190964 w 1183682"/>
              <a:gd name="connsiteY71" fmla="*/ 2516348 h 2597057"/>
              <a:gd name="connsiteX72" fmla="*/ 113436 w 1183682"/>
              <a:gd name="connsiteY72" fmla="*/ 2473861 h 2597057"/>
              <a:gd name="connsiteX73" fmla="*/ 12125 w 1183682"/>
              <a:gd name="connsiteY73" fmla="*/ 2419771 h 2597057"/>
              <a:gd name="connsiteX74" fmla="*/ 5024 w 1183682"/>
              <a:gd name="connsiteY74" fmla="*/ 2380920 h 2597057"/>
              <a:gd name="connsiteX75" fmla="*/ 60 w 1183682"/>
              <a:gd name="connsiteY75" fmla="*/ 2327696 h 2597057"/>
              <a:gd name="connsiteX76" fmla="*/ 8373 w 1183682"/>
              <a:gd name="connsiteY76" fmla="*/ 2219630 h 2597057"/>
              <a:gd name="connsiteX77" fmla="*/ 33310 w 1183682"/>
              <a:gd name="connsiteY77" fmla="*/ 2136503 h 2597057"/>
              <a:gd name="connsiteX78" fmla="*/ 24998 w 1183682"/>
              <a:gd name="connsiteY78" fmla="*/ 2111565 h 2597057"/>
              <a:gd name="connsiteX79" fmla="*/ 8372 w 1183682"/>
              <a:gd name="connsiteY79" fmla="*/ 2045063 h 2597057"/>
              <a:gd name="connsiteX80" fmla="*/ 35735 w 1183682"/>
              <a:gd name="connsiteY80" fmla="*/ 1886169 h 2597057"/>
              <a:gd name="connsiteX81" fmla="*/ 80934 w 1183682"/>
              <a:gd name="connsiteY81" fmla="*/ 1798193 h 2597057"/>
              <a:gd name="connsiteX82" fmla="*/ 126136 w 1183682"/>
              <a:gd name="connsiteY82" fmla="*/ 1691253 h 2597057"/>
              <a:gd name="connsiteX83" fmla="*/ 161811 w 1183682"/>
              <a:gd name="connsiteY83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865839 w 1183682"/>
              <a:gd name="connsiteY29" fmla="*/ 864483 h 2597057"/>
              <a:gd name="connsiteX30" fmla="*/ 958318 w 1183682"/>
              <a:gd name="connsiteY30" fmla="*/ 830193 h 2597057"/>
              <a:gd name="connsiteX31" fmla="*/ 939397 w 1183682"/>
              <a:gd name="connsiteY31" fmla="*/ 565397 h 2597057"/>
              <a:gd name="connsiteX32" fmla="*/ 1105652 w 1183682"/>
              <a:gd name="connsiteY32" fmla="*/ 399142 h 2597057"/>
              <a:gd name="connsiteX33" fmla="*/ 1180466 w 1183682"/>
              <a:gd name="connsiteY33" fmla="*/ 623587 h 2597057"/>
              <a:gd name="connsiteX34" fmla="*/ 1005900 w 1183682"/>
              <a:gd name="connsiteY34" fmla="*/ 1072474 h 2597057"/>
              <a:gd name="connsiteX35" fmla="*/ 989274 w 1183682"/>
              <a:gd name="connsiteY35" fmla="*/ 1122350 h 2597057"/>
              <a:gd name="connsiteX36" fmla="*/ 972649 w 1183682"/>
              <a:gd name="connsiteY36" fmla="*/ 1172227 h 2597057"/>
              <a:gd name="connsiteX37" fmla="*/ 964336 w 1183682"/>
              <a:gd name="connsiteY37" fmla="*/ 1205478 h 2597057"/>
              <a:gd name="connsiteX38" fmla="*/ 956023 w 1183682"/>
              <a:gd name="connsiteY38" fmla="*/ 1321856 h 2597057"/>
              <a:gd name="connsiteX39" fmla="*/ 947710 w 1183682"/>
              <a:gd name="connsiteY39" fmla="*/ 1355107 h 2597057"/>
              <a:gd name="connsiteX40" fmla="*/ 939398 w 1183682"/>
              <a:gd name="connsiteY40" fmla="*/ 1413296 h 2597057"/>
              <a:gd name="connsiteX41" fmla="*/ 922772 w 1183682"/>
              <a:gd name="connsiteY41" fmla="*/ 1471485 h 2597057"/>
              <a:gd name="connsiteX42" fmla="*/ 914460 w 1183682"/>
              <a:gd name="connsiteY42" fmla="*/ 1504736 h 2597057"/>
              <a:gd name="connsiteX43" fmla="*/ 897834 w 1183682"/>
              <a:gd name="connsiteY43" fmla="*/ 1529674 h 2597057"/>
              <a:gd name="connsiteX44" fmla="*/ 881209 w 1183682"/>
              <a:gd name="connsiteY44" fmla="*/ 1579550 h 2597057"/>
              <a:gd name="connsiteX45" fmla="*/ 872896 w 1183682"/>
              <a:gd name="connsiteY45" fmla="*/ 1604488 h 2597057"/>
              <a:gd name="connsiteX46" fmla="*/ 864583 w 1183682"/>
              <a:gd name="connsiteY46" fmla="*/ 1629427 h 2597057"/>
              <a:gd name="connsiteX47" fmla="*/ 847958 w 1183682"/>
              <a:gd name="connsiteY47" fmla="*/ 1654365 h 2597057"/>
              <a:gd name="connsiteX48" fmla="*/ 831332 w 1183682"/>
              <a:gd name="connsiteY48" fmla="*/ 1704241 h 2597057"/>
              <a:gd name="connsiteX49" fmla="*/ 823020 w 1183682"/>
              <a:gd name="connsiteY49" fmla="*/ 1729179 h 2597057"/>
              <a:gd name="connsiteX50" fmla="*/ 806394 w 1183682"/>
              <a:gd name="connsiteY50" fmla="*/ 1745805 h 2597057"/>
              <a:gd name="connsiteX51" fmla="*/ 789769 w 1183682"/>
              <a:gd name="connsiteY51" fmla="*/ 1795681 h 2597057"/>
              <a:gd name="connsiteX52" fmla="*/ 781456 w 1183682"/>
              <a:gd name="connsiteY52" fmla="*/ 1820619 h 2597057"/>
              <a:gd name="connsiteX53" fmla="*/ 764830 w 1183682"/>
              <a:gd name="connsiteY53" fmla="*/ 1887121 h 2597057"/>
              <a:gd name="connsiteX54" fmla="*/ 756518 w 1183682"/>
              <a:gd name="connsiteY54" fmla="*/ 1953623 h 2597057"/>
              <a:gd name="connsiteX55" fmla="*/ 748205 w 1183682"/>
              <a:gd name="connsiteY55" fmla="*/ 1986874 h 2597057"/>
              <a:gd name="connsiteX56" fmla="*/ 739892 w 1183682"/>
              <a:gd name="connsiteY56" fmla="*/ 2078314 h 2597057"/>
              <a:gd name="connsiteX57" fmla="*/ 723267 w 1183682"/>
              <a:gd name="connsiteY57" fmla="*/ 2128190 h 2597057"/>
              <a:gd name="connsiteX58" fmla="*/ 698329 w 1183682"/>
              <a:gd name="connsiteY58" fmla="*/ 2219630 h 2597057"/>
              <a:gd name="connsiteX59" fmla="*/ 681703 w 1183682"/>
              <a:gd name="connsiteY59" fmla="*/ 2244568 h 2597057"/>
              <a:gd name="connsiteX60" fmla="*/ 656765 w 1183682"/>
              <a:gd name="connsiteY60" fmla="*/ 2302758 h 2597057"/>
              <a:gd name="connsiteX61" fmla="*/ 623514 w 1183682"/>
              <a:gd name="connsiteY61" fmla="*/ 2369259 h 2597057"/>
              <a:gd name="connsiteX62" fmla="*/ 600539 w 1183682"/>
              <a:gd name="connsiteY62" fmla="*/ 2374686 h 2597057"/>
              <a:gd name="connsiteX63" fmla="*/ 491838 w 1183682"/>
              <a:gd name="connsiteY63" fmla="*/ 2420175 h 2597057"/>
              <a:gd name="connsiteX64" fmla="*/ 614162 w 1183682"/>
              <a:gd name="connsiteY64" fmla="*/ 2515713 h 2597057"/>
              <a:gd name="connsiteX65" fmla="*/ 565498 w 1183682"/>
              <a:gd name="connsiteY65" fmla="*/ 2567264 h 2597057"/>
              <a:gd name="connsiteX66" fmla="*/ 515045 w 1183682"/>
              <a:gd name="connsiteY66" fmla="*/ 2597051 h 2597057"/>
              <a:gd name="connsiteX67" fmla="*/ 408769 w 1183682"/>
              <a:gd name="connsiteY67" fmla="*/ 2569688 h 2597057"/>
              <a:gd name="connsiteX68" fmla="*/ 336205 w 1183682"/>
              <a:gd name="connsiteY68" fmla="*/ 2549888 h 2597057"/>
              <a:gd name="connsiteX69" fmla="*/ 302204 w 1183682"/>
              <a:gd name="connsiteY69" fmla="*/ 2539613 h 2597057"/>
              <a:gd name="connsiteX70" fmla="*/ 257927 w 1183682"/>
              <a:gd name="connsiteY70" fmla="*/ 2538112 h 2597057"/>
              <a:gd name="connsiteX71" fmla="*/ 190964 w 1183682"/>
              <a:gd name="connsiteY71" fmla="*/ 2516348 h 2597057"/>
              <a:gd name="connsiteX72" fmla="*/ 113436 w 1183682"/>
              <a:gd name="connsiteY72" fmla="*/ 2473861 h 2597057"/>
              <a:gd name="connsiteX73" fmla="*/ 12125 w 1183682"/>
              <a:gd name="connsiteY73" fmla="*/ 2419771 h 2597057"/>
              <a:gd name="connsiteX74" fmla="*/ 5024 w 1183682"/>
              <a:gd name="connsiteY74" fmla="*/ 2380920 h 2597057"/>
              <a:gd name="connsiteX75" fmla="*/ 60 w 1183682"/>
              <a:gd name="connsiteY75" fmla="*/ 2327696 h 2597057"/>
              <a:gd name="connsiteX76" fmla="*/ 8373 w 1183682"/>
              <a:gd name="connsiteY76" fmla="*/ 2219630 h 2597057"/>
              <a:gd name="connsiteX77" fmla="*/ 33310 w 1183682"/>
              <a:gd name="connsiteY77" fmla="*/ 2136503 h 2597057"/>
              <a:gd name="connsiteX78" fmla="*/ 24998 w 1183682"/>
              <a:gd name="connsiteY78" fmla="*/ 2111565 h 2597057"/>
              <a:gd name="connsiteX79" fmla="*/ 8372 w 1183682"/>
              <a:gd name="connsiteY79" fmla="*/ 2045063 h 2597057"/>
              <a:gd name="connsiteX80" fmla="*/ 35735 w 1183682"/>
              <a:gd name="connsiteY80" fmla="*/ 1886169 h 2597057"/>
              <a:gd name="connsiteX81" fmla="*/ 80934 w 1183682"/>
              <a:gd name="connsiteY81" fmla="*/ 1798193 h 2597057"/>
              <a:gd name="connsiteX82" fmla="*/ 126136 w 1183682"/>
              <a:gd name="connsiteY82" fmla="*/ 1691253 h 2597057"/>
              <a:gd name="connsiteX83" fmla="*/ 161811 w 1183682"/>
              <a:gd name="connsiteY83" fmla="*/ 1602194 h 2597057"/>
              <a:gd name="connsiteX0" fmla="*/ 161811 w 1184178"/>
              <a:gd name="connsiteY0" fmla="*/ 1602194 h 2597057"/>
              <a:gd name="connsiteX1" fmla="*/ 311267 w 1184178"/>
              <a:gd name="connsiteY1" fmla="*/ 1210283 h 2597057"/>
              <a:gd name="connsiteX2" fmla="*/ 341012 w 1184178"/>
              <a:gd name="connsiteY2" fmla="*/ 1075894 h 2597057"/>
              <a:gd name="connsiteX3" fmla="*/ 306418 w 1184178"/>
              <a:gd name="connsiteY3" fmla="*/ 859807 h 2597057"/>
              <a:gd name="connsiteX4" fmla="*/ 307587 w 1184178"/>
              <a:gd name="connsiteY4" fmla="*/ 808675 h 2597057"/>
              <a:gd name="connsiteX5" fmla="*/ 307543 w 1184178"/>
              <a:gd name="connsiteY5" fmla="*/ 730267 h 2597057"/>
              <a:gd name="connsiteX6" fmla="*/ 328932 w 1184178"/>
              <a:gd name="connsiteY6" fmla="*/ 658959 h 2597057"/>
              <a:gd name="connsiteX7" fmla="*/ 349151 w 1184178"/>
              <a:gd name="connsiteY7" fmla="*/ 610295 h 2597057"/>
              <a:gd name="connsiteX8" fmla="*/ 359845 w 1184178"/>
              <a:gd name="connsiteY8" fmla="*/ 556782 h 2597057"/>
              <a:gd name="connsiteX9" fmla="*/ 390758 w 1184178"/>
              <a:gd name="connsiteY9" fmla="*/ 482270 h 2597057"/>
              <a:gd name="connsiteX10" fmla="*/ 415696 w 1184178"/>
              <a:gd name="connsiteY10" fmla="*/ 340954 h 2597057"/>
              <a:gd name="connsiteX11" fmla="*/ 424009 w 1184178"/>
              <a:gd name="connsiteY11" fmla="*/ 316016 h 2597057"/>
              <a:gd name="connsiteX12" fmla="*/ 448947 w 1184178"/>
              <a:gd name="connsiteY12" fmla="*/ 282765 h 2597057"/>
              <a:gd name="connsiteX13" fmla="*/ 465572 w 1184178"/>
              <a:gd name="connsiteY13" fmla="*/ 232888 h 2597057"/>
              <a:gd name="connsiteX14" fmla="*/ 473885 w 1184178"/>
              <a:gd name="connsiteY14" fmla="*/ 207950 h 2597057"/>
              <a:gd name="connsiteX15" fmla="*/ 565325 w 1184178"/>
              <a:gd name="connsiteY15" fmla="*/ 133136 h 2597057"/>
              <a:gd name="connsiteX16" fmla="*/ 690016 w 1184178"/>
              <a:gd name="connsiteY16" fmla="*/ 99885 h 2597057"/>
              <a:gd name="connsiteX17" fmla="*/ 789768 w 1184178"/>
              <a:gd name="connsiteY17" fmla="*/ 149761 h 2597057"/>
              <a:gd name="connsiteX18" fmla="*/ 864583 w 1184178"/>
              <a:gd name="connsiteY18" fmla="*/ 16758 h 2597057"/>
              <a:gd name="connsiteX19" fmla="*/ 1130590 w 1184178"/>
              <a:gd name="connsiteY19" fmla="*/ 50009 h 2597057"/>
              <a:gd name="connsiteX20" fmla="*/ 839645 w 1184178"/>
              <a:gd name="connsiteY20" fmla="*/ 449019 h 2597057"/>
              <a:gd name="connsiteX21" fmla="*/ 823020 w 1184178"/>
              <a:gd name="connsiteY21" fmla="*/ 465645 h 2597057"/>
              <a:gd name="connsiteX22" fmla="*/ 806394 w 1184178"/>
              <a:gd name="connsiteY22" fmla="*/ 490583 h 2597057"/>
              <a:gd name="connsiteX23" fmla="*/ 773143 w 1184178"/>
              <a:gd name="connsiteY23" fmla="*/ 557085 h 2597057"/>
              <a:gd name="connsiteX24" fmla="*/ 764830 w 1184178"/>
              <a:gd name="connsiteY24" fmla="*/ 598648 h 2597057"/>
              <a:gd name="connsiteX25" fmla="*/ 748205 w 1184178"/>
              <a:gd name="connsiteY25" fmla="*/ 623587 h 2597057"/>
              <a:gd name="connsiteX26" fmla="*/ 739892 w 1184178"/>
              <a:gd name="connsiteY26" fmla="*/ 656838 h 2597057"/>
              <a:gd name="connsiteX27" fmla="*/ 748205 w 1184178"/>
              <a:gd name="connsiteY27" fmla="*/ 839718 h 2597057"/>
              <a:gd name="connsiteX28" fmla="*/ 764830 w 1184178"/>
              <a:gd name="connsiteY28" fmla="*/ 864656 h 2597057"/>
              <a:gd name="connsiteX29" fmla="*/ 865839 w 1184178"/>
              <a:gd name="connsiteY29" fmla="*/ 864483 h 2597057"/>
              <a:gd name="connsiteX30" fmla="*/ 958318 w 1184178"/>
              <a:gd name="connsiteY30" fmla="*/ 830193 h 2597057"/>
              <a:gd name="connsiteX31" fmla="*/ 882247 w 1184178"/>
              <a:gd name="connsiteY31" fmla="*/ 691603 h 2597057"/>
              <a:gd name="connsiteX32" fmla="*/ 1105652 w 1184178"/>
              <a:gd name="connsiteY32" fmla="*/ 399142 h 2597057"/>
              <a:gd name="connsiteX33" fmla="*/ 1180466 w 1184178"/>
              <a:gd name="connsiteY33" fmla="*/ 623587 h 2597057"/>
              <a:gd name="connsiteX34" fmla="*/ 1005900 w 1184178"/>
              <a:gd name="connsiteY34" fmla="*/ 1072474 h 2597057"/>
              <a:gd name="connsiteX35" fmla="*/ 989274 w 1184178"/>
              <a:gd name="connsiteY35" fmla="*/ 1122350 h 2597057"/>
              <a:gd name="connsiteX36" fmla="*/ 972649 w 1184178"/>
              <a:gd name="connsiteY36" fmla="*/ 1172227 h 2597057"/>
              <a:gd name="connsiteX37" fmla="*/ 964336 w 1184178"/>
              <a:gd name="connsiteY37" fmla="*/ 1205478 h 2597057"/>
              <a:gd name="connsiteX38" fmla="*/ 956023 w 1184178"/>
              <a:gd name="connsiteY38" fmla="*/ 1321856 h 2597057"/>
              <a:gd name="connsiteX39" fmla="*/ 947710 w 1184178"/>
              <a:gd name="connsiteY39" fmla="*/ 1355107 h 2597057"/>
              <a:gd name="connsiteX40" fmla="*/ 939398 w 1184178"/>
              <a:gd name="connsiteY40" fmla="*/ 1413296 h 2597057"/>
              <a:gd name="connsiteX41" fmla="*/ 922772 w 1184178"/>
              <a:gd name="connsiteY41" fmla="*/ 1471485 h 2597057"/>
              <a:gd name="connsiteX42" fmla="*/ 914460 w 1184178"/>
              <a:gd name="connsiteY42" fmla="*/ 1504736 h 2597057"/>
              <a:gd name="connsiteX43" fmla="*/ 897834 w 1184178"/>
              <a:gd name="connsiteY43" fmla="*/ 1529674 h 2597057"/>
              <a:gd name="connsiteX44" fmla="*/ 881209 w 1184178"/>
              <a:gd name="connsiteY44" fmla="*/ 1579550 h 2597057"/>
              <a:gd name="connsiteX45" fmla="*/ 872896 w 1184178"/>
              <a:gd name="connsiteY45" fmla="*/ 1604488 h 2597057"/>
              <a:gd name="connsiteX46" fmla="*/ 864583 w 1184178"/>
              <a:gd name="connsiteY46" fmla="*/ 1629427 h 2597057"/>
              <a:gd name="connsiteX47" fmla="*/ 847958 w 1184178"/>
              <a:gd name="connsiteY47" fmla="*/ 1654365 h 2597057"/>
              <a:gd name="connsiteX48" fmla="*/ 831332 w 1184178"/>
              <a:gd name="connsiteY48" fmla="*/ 1704241 h 2597057"/>
              <a:gd name="connsiteX49" fmla="*/ 823020 w 1184178"/>
              <a:gd name="connsiteY49" fmla="*/ 1729179 h 2597057"/>
              <a:gd name="connsiteX50" fmla="*/ 806394 w 1184178"/>
              <a:gd name="connsiteY50" fmla="*/ 1745805 h 2597057"/>
              <a:gd name="connsiteX51" fmla="*/ 789769 w 1184178"/>
              <a:gd name="connsiteY51" fmla="*/ 1795681 h 2597057"/>
              <a:gd name="connsiteX52" fmla="*/ 781456 w 1184178"/>
              <a:gd name="connsiteY52" fmla="*/ 1820619 h 2597057"/>
              <a:gd name="connsiteX53" fmla="*/ 764830 w 1184178"/>
              <a:gd name="connsiteY53" fmla="*/ 1887121 h 2597057"/>
              <a:gd name="connsiteX54" fmla="*/ 756518 w 1184178"/>
              <a:gd name="connsiteY54" fmla="*/ 1953623 h 2597057"/>
              <a:gd name="connsiteX55" fmla="*/ 748205 w 1184178"/>
              <a:gd name="connsiteY55" fmla="*/ 1986874 h 2597057"/>
              <a:gd name="connsiteX56" fmla="*/ 739892 w 1184178"/>
              <a:gd name="connsiteY56" fmla="*/ 2078314 h 2597057"/>
              <a:gd name="connsiteX57" fmla="*/ 723267 w 1184178"/>
              <a:gd name="connsiteY57" fmla="*/ 2128190 h 2597057"/>
              <a:gd name="connsiteX58" fmla="*/ 698329 w 1184178"/>
              <a:gd name="connsiteY58" fmla="*/ 2219630 h 2597057"/>
              <a:gd name="connsiteX59" fmla="*/ 681703 w 1184178"/>
              <a:gd name="connsiteY59" fmla="*/ 2244568 h 2597057"/>
              <a:gd name="connsiteX60" fmla="*/ 656765 w 1184178"/>
              <a:gd name="connsiteY60" fmla="*/ 2302758 h 2597057"/>
              <a:gd name="connsiteX61" fmla="*/ 623514 w 1184178"/>
              <a:gd name="connsiteY61" fmla="*/ 2369259 h 2597057"/>
              <a:gd name="connsiteX62" fmla="*/ 600539 w 1184178"/>
              <a:gd name="connsiteY62" fmla="*/ 2374686 h 2597057"/>
              <a:gd name="connsiteX63" fmla="*/ 491838 w 1184178"/>
              <a:gd name="connsiteY63" fmla="*/ 2420175 h 2597057"/>
              <a:gd name="connsiteX64" fmla="*/ 614162 w 1184178"/>
              <a:gd name="connsiteY64" fmla="*/ 2515713 h 2597057"/>
              <a:gd name="connsiteX65" fmla="*/ 565498 w 1184178"/>
              <a:gd name="connsiteY65" fmla="*/ 2567264 h 2597057"/>
              <a:gd name="connsiteX66" fmla="*/ 515045 w 1184178"/>
              <a:gd name="connsiteY66" fmla="*/ 2597051 h 2597057"/>
              <a:gd name="connsiteX67" fmla="*/ 408769 w 1184178"/>
              <a:gd name="connsiteY67" fmla="*/ 2569688 h 2597057"/>
              <a:gd name="connsiteX68" fmla="*/ 336205 w 1184178"/>
              <a:gd name="connsiteY68" fmla="*/ 2549888 h 2597057"/>
              <a:gd name="connsiteX69" fmla="*/ 302204 w 1184178"/>
              <a:gd name="connsiteY69" fmla="*/ 2539613 h 2597057"/>
              <a:gd name="connsiteX70" fmla="*/ 257927 w 1184178"/>
              <a:gd name="connsiteY70" fmla="*/ 2538112 h 2597057"/>
              <a:gd name="connsiteX71" fmla="*/ 190964 w 1184178"/>
              <a:gd name="connsiteY71" fmla="*/ 2516348 h 2597057"/>
              <a:gd name="connsiteX72" fmla="*/ 113436 w 1184178"/>
              <a:gd name="connsiteY72" fmla="*/ 2473861 h 2597057"/>
              <a:gd name="connsiteX73" fmla="*/ 12125 w 1184178"/>
              <a:gd name="connsiteY73" fmla="*/ 2419771 h 2597057"/>
              <a:gd name="connsiteX74" fmla="*/ 5024 w 1184178"/>
              <a:gd name="connsiteY74" fmla="*/ 2380920 h 2597057"/>
              <a:gd name="connsiteX75" fmla="*/ 60 w 1184178"/>
              <a:gd name="connsiteY75" fmla="*/ 2327696 h 2597057"/>
              <a:gd name="connsiteX76" fmla="*/ 8373 w 1184178"/>
              <a:gd name="connsiteY76" fmla="*/ 2219630 h 2597057"/>
              <a:gd name="connsiteX77" fmla="*/ 33310 w 1184178"/>
              <a:gd name="connsiteY77" fmla="*/ 2136503 h 2597057"/>
              <a:gd name="connsiteX78" fmla="*/ 24998 w 1184178"/>
              <a:gd name="connsiteY78" fmla="*/ 2111565 h 2597057"/>
              <a:gd name="connsiteX79" fmla="*/ 8372 w 1184178"/>
              <a:gd name="connsiteY79" fmla="*/ 2045063 h 2597057"/>
              <a:gd name="connsiteX80" fmla="*/ 35735 w 1184178"/>
              <a:gd name="connsiteY80" fmla="*/ 1886169 h 2597057"/>
              <a:gd name="connsiteX81" fmla="*/ 80934 w 1184178"/>
              <a:gd name="connsiteY81" fmla="*/ 1798193 h 2597057"/>
              <a:gd name="connsiteX82" fmla="*/ 126136 w 1184178"/>
              <a:gd name="connsiteY82" fmla="*/ 1691253 h 2597057"/>
              <a:gd name="connsiteX83" fmla="*/ 161811 w 1184178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91603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63080 w 1186682"/>
              <a:gd name="connsiteY30" fmla="*/ 801618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63080 w 1186682"/>
              <a:gd name="connsiteY30" fmla="*/ 801618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865839 w 1186682"/>
              <a:gd name="connsiteY28" fmla="*/ 864483 h 2597057"/>
              <a:gd name="connsiteX29" fmla="*/ 963080 w 1186682"/>
              <a:gd name="connsiteY29" fmla="*/ 801618 h 2597057"/>
              <a:gd name="connsiteX30" fmla="*/ 882247 w 1186682"/>
              <a:gd name="connsiteY30" fmla="*/ 641597 h 2597057"/>
              <a:gd name="connsiteX31" fmla="*/ 1122321 w 1186682"/>
              <a:gd name="connsiteY31" fmla="*/ 346755 h 2597057"/>
              <a:gd name="connsiteX32" fmla="*/ 1180466 w 1186682"/>
              <a:gd name="connsiteY32" fmla="*/ 623587 h 2597057"/>
              <a:gd name="connsiteX33" fmla="*/ 1005900 w 1186682"/>
              <a:gd name="connsiteY33" fmla="*/ 1072474 h 2597057"/>
              <a:gd name="connsiteX34" fmla="*/ 989274 w 1186682"/>
              <a:gd name="connsiteY34" fmla="*/ 1122350 h 2597057"/>
              <a:gd name="connsiteX35" fmla="*/ 972649 w 1186682"/>
              <a:gd name="connsiteY35" fmla="*/ 1172227 h 2597057"/>
              <a:gd name="connsiteX36" fmla="*/ 964336 w 1186682"/>
              <a:gd name="connsiteY36" fmla="*/ 1205478 h 2597057"/>
              <a:gd name="connsiteX37" fmla="*/ 956023 w 1186682"/>
              <a:gd name="connsiteY37" fmla="*/ 1321856 h 2597057"/>
              <a:gd name="connsiteX38" fmla="*/ 947710 w 1186682"/>
              <a:gd name="connsiteY38" fmla="*/ 1355107 h 2597057"/>
              <a:gd name="connsiteX39" fmla="*/ 939398 w 1186682"/>
              <a:gd name="connsiteY39" fmla="*/ 1413296 h 2597057"/>
              <a:gd name="connsiteX40" fmla="*/ 922772 w 1186682"/>
              <a:gd name="connsiteY40" fmla="*/ 1471485 h 2597057"/>
              <a:gd name="connsiteX41" fmla="*/ 914460 w 1186682"/>
              <a:gd name="connsiteY41" fmla="*/ 1504736 h 2597057"/>
              <a:gd name="connsiteX42" fmla="*/ 897834 w 1186682"/>
              <a:gd name="connsiteY42" fmla="*/ 1529674 h 2597057"/>
              <a:gd name="connsiteX43" fmla="*/ 881209 w 1186682"/>
              <a:gd name="connsiteY43" fmla="*/ 1579550 h 2597057"/>
              <a:gd name="connsiteX44" fmla="*/ 872896 w 1186682"/>
              <a:gd name="connsiteY44" fmla="*/ 1604488 h 2597057"/>
              <a:gd name="connsiteX45" fmla="*/ 864583 w 1186682"/>
              <a:gd name="connsiteY45" fmla="*/ 1629427 h 2597057"/>
              <a:gd name="connsiteX46" fmla="*/ 847958 w 1186682"/>
              <a:gd name="connsiteY46" fmla="*/ 1654365 h 2597057"/>
              <a:gd name="connsiteX47" fmla="*/ 831332 w 1186682"/>
              <a:gd name="connsiteY47" fmla="*/ 1704241 h 2597057"/>
              <a:gd name="connsiteX48" fmla="*/ 823020 w 1186682"/>
              <a:gd name="connsiteY48" fmla="*/ 1729179 h 2597057"/>
              <a:gd name="connsiteX49" fmla="*/ 806394 w 1186682"/>
              <a:gd name="connsiteY49" fmla="*/ 1745805 h 2597057"/>
              <a:gd name="connsiteX50" fmla="*/ 789769 w 1186682"/>
              <a:gd name="connsiteY50" fmla="*/ 1795681 h 2597057"/>
              <a:gd name="connsiteX51" fmla="*/ 781456 w 1186682"/>
              <a:gd name="connsiteY51" fmla="*/ 1820619 h 2597057"/>
              <a:gd name="connsiteX52" fmla="*/ 764830 w 1186682"/>
              <a:gd name="connsiteY52" fmla="*/ 1887121 h 2597057"/>
              <a:gd name="connsiteX53" fmla="*/ 756518 w 1186682"/>
              <a:gd name="connsiteY53" fmla="*/ 1953623 h 2597057"/>
              <a:gd name="connsiteX54" fmla="*/ 748205 w 1186682"/>
              <a:gd name="connsiteY54" fmla="*/ 1986874 h 2597057"/>
              <a:gd name="connsiteX55" fmla="*/ 739892 w 1186682"/>
              <a:gd name="connsiteY55" fmla="*/ 2078314 h 2597057"/>
              <a:gd name="connsiteX56" fmla="*/ 723267 w 1186682"/>
              <a:gd name="connsiteY56" fmla="*/ 2128190 h 2597057"/>
              <a:gd name="connsiteX57" fmla="*/ 698329 w 1186682"/>
              <a:gd name="connsiteY57" fmla="*/ 2219630 h 2597057"/>
              <a:gd name="connsiteX58" fmla="*/ 681703 w 1186682"/>
              <a:gd name="connsiteY58" fmla="*/ 2244568 h 2597057"/>
              <a:gd name="connsiteX59" fmla="*/ 656765 w 1186682"/>
              <a:gd name="connsiteY59" fmla="*/ 2302758 h 2597057"/>
              <a:gd name="connsiteX60" fmla="*/ 623514 w 1186682"/>
              <a:gd name="connsiteY60" fmla="*/ 2369259 h 2597057"/>
              <a:gd name="connsiteX61" fmla="*/ 600539 w 1186682"/>
              <a:gd name="connsiteY61" fmla="*/ 2374686 h 2597057"/>
              <a:gd name="connsiteX62" fmla="*/ 491838 w 1186682"/>
              <a:gd name="connsiteY62" fmla="*/ 2420175 h 2597057"/>
              <a:gd name="connsiteX63" fmla="*/ 614162 w 1186682"/>
              <a:gd name="connsiteY63" fmla="*/ 2515713 h 2597057"/>
              <a:gd name="connsiteX64" fmla="*/ 565498 w 1186682"/>
              <a:gd name="connsiteY64" fmla="*/ 2567264 h 2597057"/>
              <a:gd name="connsiteX65" fmla="*/ 515045 w 1186682"/>
              <a:gd name="connsiteY65" fmla="*/ 2597051 h 2597057"/>
              <a:gd name="connsiteX66" fmla="*/ 408769 w 1186682"/>
              <a:gd name="connsiteY66" fmla="*/ 2569688 h 2597057"/>
              <a:gd name="connsiteX67" fmla="*/ 336205 w 1186682"/>
              <a:gd name="connsiteY67" fmla="*/ 2549888 h 2597057"/>
              <a:gd name="connsiteX68" fmla="*/ 302204 w 1186682"/>
              <a:gd name="connsiteY68" fmla="*/ 2539613 h 2597057"/>
              <a:gd name="connsiteX69" fmla="*/ 257927 w 1186682"/>
              <a:gd name="connsiteY69" fmla="*/ 2538112 h 2597057"/>
              <a:gd name="connsiteX70" fmla="*/ 190964 w 1186682"/>
              <a:gd name="connsiteY70" fmla="*/ 2516348 h 2597057"/>
              <a:gd name="connsiteX71" fmla="*/ 113436 w 1186682"/>
              <a:gd name="connsiteY71" fmla="*/ 2473861 h 2597057"/>
              <a:gd name="connsiteX72" fmla="*/ 12125 w 1186682"/>
              <a:gd name="connsiteY72" fmla="*/ 2419771 h 2597057"/>
              <a:gd name="connsiteX73" fmla="*/ 5024 w 1186682"/>
              <a:gd name="connsiteY73" fmla="*/ 2380920 h 2597057"/>
              <a:gd name="connsiteX74" fmla="*/ 60 w 1186682"/>
              <a:gd name="connsiteY74" fmla="*/ 2327696 h 2597057"/>
              <a:gd name="connsiteX75" fmla="*/ 8373 w 1186682"/>
              <a:gd name="connsiteY75" fmla="*/ 2219630 h 2597057"/>
              <a:gd name="connsiteX76" fmla="*/ 33310 w 1186682"/>
              <a:gd name="connsiteY76" fmla="*/ 2136503 h 2597057"/>
              <a:gd name="connsiteX77" fmla="*/ 24998 w 1186682"/>
              <a:gd name="connsiteY77" fmla="*/ 2111565 h 2597057"/>
              <a:gd name="connsiteX78" fmla="*/ 8372 w 1186682"/>
              <a:gd name="connsiteY78" fmla="*/ 2045063 h 2597057"/>
              <a:gd name="connsiteX79" fmla="*/ 35735 w 1186682"/>
              <a:gd name="connsiteY79" fmla="*/ 1886169 h 2597057"/>
              <a:gd name="connsiteX80" fmla="*/ 80934 w 1186682"/>
              <a:gd name="connsiteY80" fmla="*/ 1798193 h 2597057"/>
              <a:gd name="connsiteX81" fmla="*/ 126136 w 1186682"/>
              <a:gd name="connsiteY81" fmla="*/ 1691253 h 2597057"/>
              <a:gd name="connsiteX82" fmla="*/ 161811 w 1186682"/>
              <a:gd name="connsiteY82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79162 w 1186682"/>
              <a:gd name="connsiteY27" fmla="*/ 801618 h 2597057"/>
              <a:gd name="connsiteX28" fmla="*/ 865839 w 1186682"/>
              <a:gd name="connsiteY28" fmla="*/ 864483 h 2597057"/>
              <a:gd name="connsiteX29" fmla="*/ 963080 w 1186682"/>
              <a:gd name="connsiteY29" fmla="*/ 801618 h 2597057"/>
              <a:gd name="connsiteX30" fmla="*/ 882247 w 1186682"/>
              <a:gd name="connsiteY30" fmla="*/ 641597 h 2597057"/>
              <a:gd name="connsiteX31" fmla="*/ 1122321 w 1186682"/>
              <a:gd name="connsiteY31" fmla="*/ 346755 h 2597057"/>
              <a:gd name="connsiteX32" fmla="*/ 1180466 w 1186682"/>
              <a:gd name="connsiteY32" fmla="*/ 623587 h 2597057"/>
              <a:gd name="connsiteX33" fmla="*/ 1005900 w 1186682"/>
              <a:gd name="connsiteY33" fmla="*/ 1072474 h 2597057"/>
              <a:gd name="connsiteX34" fmla="*/ 989274 w 1186682"/>
              <a:gd name="connsiteY34" fmla="*/ 1122350 h 2597057"/>
              <a:gd name="connsiteX35" fmla="*/ 972649 w 1186682"/>
              <a:gd name="connsiteY35" fmla="*/ 1172227 h 2597057"/>
              <a:gd name="connsiteX36" fmla="*/ 964336 w 1186682"/>
              <a:gd name="connsiteY36" fmla="*/ 1205478 h 2597057"/>
              <a:gd name="connsiteX37" fmla="*/ 956023 w 1186682"/>
              <a:gd name="connsiteY37" fmla="*/ 1321856 h 2597057"/>
              <a:gd name="connsiteX38" fmla="*/ 947710 w 1186682"/>
              <a:gd name="connsiteY38" fmla="*/ 1355107 h 2597057"/>
              <a:gd name="connsiteX39" fmla="*/ 939398 w 1186682"/>
              <a:gd name="connsiteY39" fmla="*/ 1413296 h 2597057"/>
              <a:gd name="connsiteX40" fmla="*/ 922772 w 1186682"/>
              <a:gd name="connsiteY40" fmla="*/ 1471485 h 2597057"/>
              <a:gd name="connsiteX41" fmla="*/ 914460 w 1186682"/>
              <a:gd name="connsiteY41" fmla="*/ 1504736 h 2597057"/>
              <a:gd name="connsiteX42" fmla="*/ 897834 w 1186682"/>
              <a:gd name="connsiteY42" fmla="*/ 1529674 h 2597057"/>
              <a:gd name="connsiteX43" fmla="*/ 881209 w 1186682"/>
              <a:gd name="connsiteY43" fmla="*/ 1579550 h 2597057"/>
              <a:gd name="connsiteX44" fmla="*/ 872896 w 1186682"/>
              <a:gd name="connsiteY44" fmla="*/ 1604488 h 2597057"/>
              <a:gd name="connsiteX45" fmla="*/ 864583 w 1186682"/>
              <a:gd name="connsiteY45" fmla="*/ 1629427 h 2597057"/>
              <a:gd name="connsiteX46" fmla="*/ 847958 w 1186682"/>
              <a:gd name="connsiteY46" fmla="*/ 1654365 h 2597057"/>
              <a:gd name="connsiteX47" fmla="*/ 831332 w 1186682"/>
              <a:gd name="connsiteY47" fmla="*/ 1704241 h 2597057"/>
              <a:gd name="connsiteX48" fmla="*/ 823020 w 1186682"/>
              <a:gd name="connsiteY48" fmla="*/ 1729179 h 2597057"/>
              <a:gd name="connsiteX49" fmla="*/ 806394 w 1186682"/>
              <a:gd name="connsiteY49" fmla="*/ 1745805 h 2597057"/>
              <a:gd name="connsiteX50" fmla="*/ 789769 w 1186682"/>
              <a:gd name="connsiteY50" fmla="*/ 1795681 h 2597057"/>
              <a:gd name="connsiteX51" fmla="*/ 781456 w 1186682"/>
              <a:gd name="connsiteY51" fmla="*/ 1820619 h 2597057"/>
              <a:gd name="connsiteX52" fmla="*/ 764830 w 1186682"/>
              <a:gd name="connsiteY52" fmla="*/ 1887121 h 2597057"/>
              <a:gd name="connsiteX53" fmla="*/ 756518 w 1186682"/>
              <a:gd name="connsiteY53" fmla="*/ 1953623 h 2597057"/>
              <a:gd name="connsiteX54" fmla="*/ 748205 w 1186682"/>
              <a:gd name="connsiteY54" fmla="*/ 1986874 h 2597057"/>
              <a:gd name="connsiteX55" fmla="*/ 739892 w 1186682"/>
              <a:gd name="connsiteY55" fmla="*/ 2078314 h 2597057"/>
              <a:gd name="connsiteX56" fmla="*/ 723267 w 1186682"/>
              <a:gd name="connsiteY56" fmla="*/ 2128190 h 2597057"/>
              <a:gd name="connsiteX57" fmla="*/ 698329 w 1186682"/>
              <a:gd name="connsiteY57" fmla="*/ 2219630 h 2597057"/>
              <a:gd name="connsiteX58" fmla="*/ 681703 w 1186682"/>
              <a:gd name="connsiteY58" fmla="*/ 2244568 h 2597057"/>
              <a:gd name="connsiteX59" fmla="*/ 656765 w 1186682"/>
              <a:gd name="connsiteY59" fmla="*/ 2302758 h 2597057"/>
              <a:gd name="connsiteX60" fmla="*/ 623514 w 1186682"/>
              <a:gd name="connsiteY60" fmla="*/ 2369259 h 2597057"/>
              <a:gd name="connsiteX61" fmla="*/ 600539 w 1186682"/>
              <a:gd name="connsiteY61" fmla="*/ 2374686 h 2597057"/>
              <a:gd name="connsiteX62" fmla="*/ 491838 w 1186682"/>
              <a:gd name="connsiteY62" fmla="*/ 2420175 h 2597057"/>
              <a:gd name="connsiteX63" fmla="*/ 614162 w 1186682"/>
              <a:gd name="connsiteY63" fmla="*/ 2515713 h 2597057"/>
              <a:gd name="connsiteX64" fmla="*/ 565498 w 1186682"/>
              <a:gd name="connsiteY64" fmla="*/ 2567264 h 2597057"/>
              <a:gd name="connsiteX65" fmla="*/ 515045 w 1186682"/>
              <a:gd name="connsiteY65" fmla="*/ 2597051 h 2597057"/>
              <a:gd name="connsiteX66" fmla="*/ 408769 w 1186682"/>
              <a:gd name="connsiteY66" fmla="*/ 2569688 h 2597057"/>
              <a:gd name="connsiteX67" fmla="*/ 336205 w 1186682"/>
              <a:gd name="connsiteY67" fmla="*/ 2549888 h 2597057"/>
              <a:gd name="connsiteX68" fmla="*/ 302204 w 1186682"/>
              <a:gd name="connsiteY68" fmla="*/ 2539613 h 2597057"/>
              <a:gd name="connsiteX69" fmla="*/ 257927 w 1186682"/>
              <a:gd name="connsiteY69" fmla="*/ 2538112 h 2597057"/>
              <a:gd name="connsiteX70" fmla="*/ 190964 w 1186682"/>
              <a:gd name="connsiteY70" fmla="*/ 2516348 h 2597057"/>
              <a:gd name="connsiteX71" fmla="*/ 113436 w 1186682"/>
              <a:gd name="connsiteY71" fmla="*/ 2473861 h 2597057"/>
              <a:gd name="connsiteX72" fmla="*/ 12125 w 1186682"/>
              <a:gd name="connsiteY72" fmla="*/ 2419771 h 2597057"/>
              <a:gd name="connsiteX73" fmla="*/ 5024 w 1186682"/>
              <a:gd name="connsiteY73" fmla="*/ 2380920 h 2597057"/>
              <a:gd name="connsiteX74" fmla="*/ 60 w 1186682"/>
              <a:gd name="connsiteY74" fmla="*/ 2327696 h 2597057"/>
              <a:gd name="connsiteX75" fmla="*/ 8373 w 1186682"/>
              <a:gd name="connsiteY75" fmla="*/ 2219630 h 2597057"/>
              <a:gd name="connsiteX76" fmla="*/ 33310 w 1186682"/>
              <a:gd name="connsiteY76" fmla="*/ 2136503 h 2597057"/>
              <a:gd name="connsiteX77" fmla="*/ 24998 w 1186682"/>
              <a:gd name="connsiteY77" fmla="*/ 2111565 h 2597057"/>
              <a:gd name="connsiteX78" fmla="*/ 8372 w 1186682"/>
              <a:gd name="connsiteY78" fmla="*/ 2045063 h 2597057"/>
              <a:gd name="connsiteX79" fmla="*/ 35735 w 1186682"/>
              <a:gd name="connsiteY79" fmla="*/ 1886169 h 2597057"/>
              <a:gd name="connsiteX80" fmla="*/ 80934 w 1186682"/>
              <a:gd name="connsiteY80" fmla="*/ 1798193 h 2597057"/>
              <a:gd name="connsiteX81" fmla="*/ 126136 w 1186682"/>
              <a:gd name="connsiteY81" fmla="*/ 1691253 h 2597057"/>
              <a:gd name="connsiteX82" fmla="*/ 161811 w 1186682"/>
              <a:gd name="connsiteY82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75610 w 1186682"/>
              <a:gd name="connsiteY26" fmla="*/ 656838 h 2597057"/>
              <a:gd name="connsiteX27" fmla="*/ 779162 w 1186682"/>
              <a:gd name="connsiteY27" fmla="*/ 801618 h 2597057"/>
              <a:gd name="connsiteX28" fmla="*/ 865839 w 1186682"/>
              <a:gd name="connsiteY28" fmla="*/ 864483 h 2597057"/>
              <a:gd name="connsiteX29" fmla="*/ 963080 w 1186682"/>
              <a:gd name="connsiteY29" fmla="*/ 801618 h 2597057"/>
              <a:gd name="connsiteX30" fmla="*/ 882247 w 1186682"/>
              <a:gd name="connsiteY30" fmla="*/ 641597 h 2597057"/>
              <a:gd name="connsiteX31" fmla="*/ 1122321 w 1186682"/>
              <a:gd name="connsiteY31" fmla="*/ 346755 h 2597057"/>
              <a:gd name="connsiteX32" fmla="*/ 1180466 w 1186682"/>
              <a:gd name="connsiteY32" fmla="*/ 623587 h 2597057"/>
              <a:gd name="connsiteX33" fmla="*/ 1005900 w 1186682"/>
              <a:gd name="connsiteY33" fmla="*/ 1072474 h 2597057"/>
              <a:gd name="connsiteX34" fmla="*/ 989274 w 1186682"/>
              <a:gd name="connsiteY34" fmla="*/ 1122350 h 2597057"/>
              <a:gd name="connsiteX35" fmla="*/ 972649 w 1186682"/>
              <a:gd name="connsiteY35" fmla="*/ 1172227 h 2597057"/>
              <a:gd name="connsiteX36" fmla="*/ 964336 w 1186682"/>
              <a:gd name="connsiteY36" fmla="*/ 1205478 h 2597057"/>
              <a:gd name="connsiteX37" fmla="*/ 956023 w 1186682"/>
              <a:gd name="connsiteY37" fmla="*/ 1321856 h 2597057"/>
              <a:gd name="connsiteX38" fmla="*/ 947710 w 1186682"/>
              <a:gd name="connsiteY38" fmla="*/ 1355107 h 2597057"/>
              <a:gd name="connsiteX39" fmla="*/ 939398 w 1186682"/>
              <a:gd name="connsiteY39" fmla="*/ 1413296 h 2597057"/>
              <a:gd name="connsiteX40" fmla="*/ 922772 w 1186682"/>
              <a:gd name="connsiteY40" fmla="*/ 1471485 h 2597057"/>
              <a:gd name="connsiteX41" fmla="*/ 914460 w 1186682"/>
              <a:gd name="connsiteY41" fmla="*/ 1504736 h 2597057"/>
              <a:gd name="connsiteX42" fmla="*/ 897834 w 1186682"/>
              <a:gd name="connsiteY42" fmla="*/ 1529674 h 2597057"/>
              <a:gd name="connsiteX43" fmla="*/ 881209 w 1186682"/>
              <a:gd name="connsiteY43" fmla="*/ 1579550 h 2597057"/>
              <a:gd name="connsiteX44" fmla="*/ 872896 w 1186682"/>
              <a:gd name="connsiteY44" fmla="*/ 1604488 h 2597057"/>
              <a:gd name="connsiteX45" fmla="*/ 864583 w 1186682"/>
              <a:gd name="connsiteY45" fmla="*/ 1629427 h 2597057"/>
              <a:gd name="connsiteX46" fmla="*/ 847958 w 1186682"/>
              <a:gd name="connsiteY46" fmla="*/ 1654365 h 2597057"/>
              <a:gd name="connsiteX47" fmla="*/ 831332 w 1186682"/>
              <a:gd name="connsiteY47" fmla="*/ 1704241 h 2597057"/>
              <a:gd name="connsiteX48" fmla="*/ 823020 w 1186682"/>
              <a:gd name="connsiteY48" fmla="*/ 1729179 h 2597057"/>
              <a:gd name="connsiteX49" fmla="*/ 806394 w 1186682"/>
              <a:gd name="connsiteY49" fmla="*/ 1745805 h 2597057"/>
              <a:gd name="connsiteX50" fmla="*/ 789769 w 1186682"/>
              <a:gd name="connsiteY50" fmla="*/ 1795681 h 2597057"/>
              <a:gd name="connsiteX51" fmla="*/ 781456 w 1186682"/>
              <a:gd name="connsiteY51" fmla="*/ 1820619 h 2597057"/>
              <a:gd name="connsiteX52" fmla="*/ 764830 w 1186682"/>
              <a:gd name="connsiteY52" fmla="*/ 1887121 h 2597057"/>
              <a:gd name="connsiteX53" fmla="*/ 756518 w 1186682"/>
              <a:gd name="connsiteY53" fmla="*/ 1953623 h 2597057"/>
              <a:gd name="connsiteX54" fmla="*/ 748205 w 1186682"/>
              <a:gd name="connsiteY54" fmla="*/ 1986874 h 2597057"/>
              <a:gd name="connsiteX55" fmla="*/ 739892 w 1186682"/>
              <a:gd name="connsiteY55" fmla="*/ 2078314 h 2597057"/>
              <a:gd name="connsiteX56" fmla="*/ 723267 w 1186682"/>
              <a:gd name="connsiteY56" fmla="*/ 2128190 h 2597057"/>
              <a:gd name="connsiteX57" fmla="*/ 698329 w 1186682"/>
              <a:gd name="connsiteY57" fmla="*/ 2219630 h 2597057"/>
              <a:gd name="connsiteX58" fmla="*/ 681703 w 1186682"/>
              <a:gd name="connsiteY58" fmla="*/ 2244568 h 2597057"/>
              <a:gd name="connsiteX59" fmla="*/ 656765 w 1186682"/>
              <a:gd name="connsiteY59" fmla="*/ 2302758 h 2597057"/>
              <a:gd name="connsiteX60" fmla="*/ 623514 w 1186682"/>
              <a:gd name="connsiteY60" fmla="*/ 2369259 h 2597057"/>
              <a:gd name="connsiteX61" fmla="*/ 600539 w 1186682"/>
              <a:gd name="connsiteY61" fmla="*/ 2374686 h 2597057"/>
              <a:gd name="connsiteX62" fmla="*/ 491838 w 1186682"/>
              <a:gd name="connsiteY62" fmla="*/ 2420175 h 2597057"/>
              <a:gd name="connsiteX63" fmla="*/ 614162 w 1186682"/>
              <a:gd name="connsiteY63" fmla="*/ 2515713 h 2597057"/>
              <a:gd name="connsiteX64" fmla="*/ 565498 w 1186682"/>
              <a:gd name="connsiteY64" fmla="*/ 2567264 h 2597057"/>
              <a:gd name="connsiteX65" fmla="*/ 515045 w 1186682"/>
              <a:gd name="connsiteY65" fmla="*/ 2597051 h 2597057"/>
              <a:gd name="connsiteX66" fmla="*/ 408769 w 1186682"/>
              <a:gd name="connsiteY66" fmla="*/ 2569688 h 2597057"/>
              <a:gd name="connsiteX67" fmla="*/ 336205 w 1186682"/>
              <a:gd name="connsiteY67" fmla="*/ 2549888 h 2597057"/>
              <a:gd name="connsiteX68" fmla="*/ 302204 w 1186682"/>
              <a:gd name="connsiteY68" fmla="*/ 2539613 h 2597057"/>
              <a:gd name="connsiteX69" fmla="*/ 257927 w 1186682"/>
              <a:gd name="connsiteY69" fmla="*/ 2538112 h 2597057"/>
              <a:gd name="connsiteX70" fmla="*/ 190964 w 1186682"/>
              <a:gd name="connsiteY70" fmla="*/ 2516348 h 2597057"/>
              <a:gd name="connsiteX71" fmla="*/ 113436 w 1186682"/>
              <a:gd name="connsiteY71" fmla="*/ 2473861 h 2597057"/>
              <a:gd name="connsiteX72" fmla="*/ 12125 w 1186682"/>
              <a:gd name="connsiteY72" fmla="*/ 2419771 h 2597057"/>
              <a:gd name="connsiteX73" fmla="*/ 5024 w 1186682"/>
              <a:gd name="connsiteY73" fmla="*/ 2380920 h 2597057"/>
              <a:gd name="connsiteX74" fmla="*/ 60 w 1186682"/>
              <a:gd name="connsiteY74" fmla="*/ 2327696 h 2597057"/>
              <a:gd name="connsiteX75" fmla="*/ 8373 w 1186682"/>
              <a:gd name="connsiteY75" fmla="*/ 2219630 h 2597057"/>
              <a:gd name="connsiteX76" fmla="*/ 33310 w 1186682"/>
              <a:gd name="connsiteY76" fmla="*/ 2136503 h 2597057"/>
              <a:gd name="connsiteX77" fmla="*/ 24998 w 1186682"/>
              <a:gd name="connsiteY77" fmla="*/ 2111565 h 2597057"/>
              <a:gd name="connsiteX78" fmla="*/ 8372 w 1186682"/>
              <a:gd name="connsiteY78" fmla="*/ 2045063 h 2597057"/>
              <a:gd name="connsiteX79" fmla="*/ 35735 w 1186682"/>
              <a:gd name="connsiteY79" fmla="*/ 1886169 h 2597057"/>
              <a:gd name="connsiteX80" fmla="*/ 80934 w 1186682"/>
              <a:gd name="connsiteY80" fmla="*/ 1798193 h 2597057"/>
              <a:gd name="connsiteX81" fmla="*/ 126136 w 1186682"/>
              <a:gd name="connsiteY81" fmla="*/ 1691253 h 2597057"/>
              <a:gd name="connsiteX82" fmla="*/ 161811 w 1186682"/>
              <a:gd name="connsiteY82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75610 w 1186682"/>
              <a:gd name="connsiteY25" fmla="*/ 656838 h 2597057"/>
              <a:gd name="connsiteX26" fmla="*/ 779162 w 1186682"/>
              <a:gd name="connsiteY26" fmla="*/ 801618 h 2597057"/>
              <a:gd name="connsiteX27" fmla="*/ 865839 w 1186682"/>
              <a:gd name="connsiteY27" fmla="*/ 864483 h 2597057"/>
              <a:gd name="connsiteX28" fmla="*/ 963080 w 1186682"/>
              <a:gd name="connsiteY28" fmla="*/ 801618 h 2597057"/>
              <a:gd name="connsiteX29" fmla="*/ 882247 w 1186682"/>
              <a:gd name="connsiteY29" fmla="*/ 641597 h 2597057"/>
              <a:gd name="connsiteX30" fmla="*/ 1122321 w 1186682"/>
              <a:gd name="connsiteY30" fmla="*/ 346755 h 2597057"/>
              <a:gd name="connsiteX31" fmla="*/ 1180466 w 1186682"/>
              <a:gd name="connsiteY31" fmla="*/ 623587 h 2597057"/>
              <a:gd name="connsiteX32" fmla="*/ 1005900 w 1186682"/>
              <a:gd name="connsiteY32" fmla="*/ 1072474 h 2597057"/>
              <a:gd name="connsiteX33" fmla="*/ 989274 w 1186682"/>
              <a:gd name="connsiteY33" fmla="*/ 1122350 h 2597057"/>
              <a:gd name="connsiteX34" fmla="*/ 972649 w 1186682"/>
              <a:gd name="connsiteY34" fmla="*/ 1172227 h 2597057"/>
              <a:gd name="connsiteX35" fmla="*/ 964336 w 1186682"/>
              <a:gd name="connsiteY35" fmla="*/ 1205478 h 2597057"/>
              <a:gd name="connsiteX36" fmla="*/ 956023 w 1186682"/>
              <a:gd name="connsiteY36" fmla="*/ 1321856 h 2597057"/>
              <a:gd name="connsiteX37" fmla="*/ 947710 w 1186682"/>
              <a:gd name="connsiteY37" fmla="*/ 1355107 h 2597057"/>
              <a:gd name="connsiteX38" fmla="*/ 939398 w 1186682"/>
              <a:gd name="connsiteY38" fmla="*/ 1413296 h 2597057"/>
              <a:gd name="connsiteX39" fmla="*/ 922772 w 1186682"/>
              <a:gd name="connsiteY39" fmla="*/ 1471485 h 2597057"/>
              <a:gd name="connsiteX40" fmla="*/ 914460 w 1186682"/>
              <a:gd name="connsiteY40" fmla="*/ 1504736 h 2597057"/>
              <a:gd name="connsiteX41" fmla="*/ 897834 w 1186682"/>
              <a:gd name="connsiteY41" fmla="*/ 1529674 h 2597057"/>
              <a:gd name="connsiteX42" fmla="*/ 881209 w 1186682"/>
              <a:gd name="connsiteY42" fmla="*/ 1579550 h 2597057"/>
              <a:gd name="connsiteX43" fmla="*/ 872896 w 1186682"/>
              <a:gd name="connsiteY43" fmla="*/ 1604488 h 2597057"/>
              <a:gd name="connsiteX44" fmla="*/ 864583 w 1186682"/>
              <a:gd name="connsiteY44" fmla="*/ 1629427 h 2597057"/>
              <a:gd name="connsiteX45" fmla="*/ 847958 w 1186682"/>
              <a:gd name="connsiteY45" fmla="*/ 1654365 h 2597057"/>
              <a:gd name="connsiteX46" fmla="*/ 831332 w 1186682"/>
              <a:gd name="connsiteY46" fmla="*/ 1704241 h 2597057"/>
              <a:gd name="connsiteX47" fmla="*/ 823020 w 1186682"/>
              <a:gd name="connsiteY47" fmla="*/ 1729179 h 2597057"/>
              <a:gd name="connsiteX48" fmla="*/ 806394 w 1186682"/>
              <a:gd name="connsiteY48" fmla="*/ 1745805 h 2597057"/>
              <a:gd name="connsiteX49" fmla="*/ 789769 w 1186682"/>
              <a:gd name="connsiteY49" fmla="*/ 1795681 h 2597057"/>
              <a:gd name="connsiteX50" fmla="*/ 781456 w 1186682"/>
              <a:gd name="connsiteY50" fmla="*/ 1820619 h 2597057"/>
              <a:gd name="connsiteX51" fmla="*/ 764830 w 1186682"/>
              <a:gd name="connsiteY51" fmla="*/ 1887121 h 2597057"/>
              <a:gd name="connsiteX52" fmla="*/ 756518 w 1186682"/>
              <a:gd name="connsiteY52" fmla="*/ 1953623 h 2597057"/>
              <a:gd name="connsiteX53" fmla="*/ 748205 w 1186682"/>
              <a:gd name="connsiteY53" fmla="*/ 1986874 h 2597057"/>
              <a:gd name="connsiteX54" fmla="*/ 739892 w 1186682"/>
              <a:gd name="connsiteY54" fmla="*/ 2078314 h 2597057"/>
              <a:gd name="connsiteX55" fmla="*/ 723267 w 1186682"/>
              <a:gd name="connsiteY55" fmla="*/ 2128190 h 2597057"/>
              <a:gd name="connsiteX56" fmla="*/ 698329 w 1186682"/>
              <a:gd name="connsiteY56" fmla="*/ 2219630 h 2597057"/>
              <a:gd name="connsiteX57" fmla="*/ 681703 w 1186682"/>
              <a:gd name="connsiteY57" fmla="*/ 2244568 h 2597057"/>
              <a:gd name="connsiteX58" fmla="*/ 656765 w 1186682"/>
              <a:gd name="connsiteY58" fmla="*/ 2302758 h 2597057"/>
              <a:gd name="connsiteX59" fmla="*/ 623514 w 1186682"/>
              <a:gd name="connsiteY59" fmla="*/ 2369259 h 2597057"/>
              <a:gd name="connsiteX60" fmla="*/ 600539 w 1186682"/>
              <a:gd name="connsiteY60" fmla="*/ 2374686 h 2597057"/>
              <a:gd name="connsiteX61" fmla="*/ 491838 w 1186682"/>
              <a:gd name="connsiteY61" fmla="*/ 2420175 h 2597057"/>
              <a:gd name="connsiteX62" fmla="*/ 614162 w 1186682"/>
              <a:gd name="connsiteY62" fmla="*/ 2515713 h 2597057"/>
              <a:gd name="connsiteX63" fmla="*/ 565498 w 1186682"/>
              <a:gd name="connsiteY63" fmla="*/ 2567264 h 2597057"/>
              <a:gd name="connsiteX64" fmla="*/ 515045 w 1186682"/>
              <a:gd name="connsiteY64" fmla="*/ 2597051 h 2597057"/>
              <a:gd name="connsiteX65" fmla="*/ 408769 w 1186682"/>
              <a:gd name="connsiteY65" fmla="*/ 2569688 h 2597057"/>
              <a:gd name="connsiteX66" fmla="*/ 336205 w 1186682"/>
              <a:gd name="connsiteY66" fmla="*/ 2549888 h 2597057"/>
              <a:gd name="connsiteX67" fmla="*/ 302204 w 1186682"/>
              <a:gd name="connsiteY67" fmla="*/ 2539613 h 2597057"/>
              <a:gd name="connsiteX68" fmla="*/ 257927 w 1186682"/>
              <a:gd name="connsiteY68" fmla="*/ 2538112 h 2597057"/>
              <a:gd name="connsiteX69" fmla="*/ 190964 w 1186682"/>
              <a:gd name="connsiteY69" fmla="*/ 2516348 h 2597057"/>
              <a:gd name="connsiteX70" fmla="*/ 113436 w 1186682"/>
              <a:gd name="connsiteY70" fmla="*/ 2473861 h 2597057"/>
              <a:gd name="connsiteX71" fmla="*/ 12125 w 1186682"/>
              <a:gd name="connsiteY71" fmla="*/ 2419771 h 2597057"/>
              <a:gd name="connsiteX72" fmla="*/ 5024 w 1186682"/>
              <a:gd name="connsiteY72" fmla="*/ 2380920 h 2597057"/>
              <a:gd name="connsiteX73" fmla="*/ 60 w 1186682"/>
              <a:gd name="connsiteY73" fmla="*/ 2327696 h 2597057"/>
              <a:gd name="connsiteX74" fmla="*/ 8373 w 1186682"/>
              <a:gd name="connsiteY74" fmla="*/ 2219630 h 2597057"/>
              <a:gd name="connsiteX75" fmla="*/ 33310 w 1186682"/>
              <a:gd name="connsiteY75" fmla="*/ 2136503 h 2597057"/>
              <a:gd name="connsiteX76" fmla="*/ 24998 w 1186682"/>
              <a:gd name="connsiteY76" fmla="*/ 2111565 h 2597057"/>
              <a:gd name="connsiteX77" fmla="*/ 8372 w 1186682"/>
              <a:gd name="connsiteY77" fmla="*/ 2045063 h 2597057"/>
              <a:gd name="connsiteX78" fmla="*/ 35735 w 1186682"/>
              <a:gd name="connsiteY78" fmla="*/ 1886169 h 2597057"/>
              <a:gd name="connsiteX79" fmla="*/ 80934 w 1186682"/>
              <a:gd name="connsiteY79" fmla="*/ 1798193 h 2597057"/>
              <a:gd name="connsiteX80" fmla="*/ 126136 w 1186682"/>
              <a:gd name="connsiteY80" fmla="*/ 1691253 h 2597057"/>
              <a:gd name="connsiteX81" fmla="*/ 161811 w 1186682"/>
              <a:gd name="connsiteY81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75610 w 1186682"/>
              <a:gd name="connsiteY24" fmla="*/ 656838 h 2597057"/>
              <a:gd name="connsiteX25" fmla="*/ 779162 w 1186682"/>
              <a:gd name="connsiteY25" fmla="*/ 801618 h 2597057"/>
              <a:gd name="connsiteX26" fmla="*/ 865839 w 1186682"/>
              <a:gd name="connsiteY26" fmla="*/ 864483 h 2597057"/>
              <a:gd name="connsiteX27" fmla="*/ 963080 w 1186682"/>
              <a:gd name="connsiteY27" fmla="*/ 801618 h 2597057"/>
              <a:gd name="connsiteX28" fmla="*/ 882247 w 1186682"/>
              <a:gd name="connsiteY28" fmla="*/ 641597 h 2597057"/>
              <a:gd name="connsiteX29" fmla="*/ 1122321 w 1186682"/>
              <a:gd name="connsiteY29" fmla="*/ 346755 h 2597057"/>
              <a:gd name="connsiteX30" fmla="*/ 1180466 w 1186682"/>
              <a:gd name="connsiteY30" fmla="*/ 623587 h 2597057"/>
              <a:gd name="connsiteX31" fmla="*/ 1005900 w 1186682"/>
              <a:gd name="connsiteY31" fmla="*/ 1072474 h 2597057"/>
              <a:gd name="connsiteX32" fmla="*/ 989274 w 1186682"/>
              <a:gd name="connsiteY32" fmla="*/ 1122350 h 2597057"/>
              <a:gd name="connsiteX33" fmla="*/ 972649 w 1186682"/>
              <a:gd name="connsiteY33" fmla="*/ 1172227 h 2597057"/>
              <a:gd name="connsiteX34" fmla="*/ 964336 w 1186682"/>
              <a:gd name="connsiteY34" fmla="*/ 1205478 h 2597057"/>
              <a:gd name="connsiteX35" fmla="*/ 956023 w 1186682"/>
              <a:gd name="connsiteY35" fmla="*/ 1321856 h 2597057"/>
              <a:gd name="connsiteX36" fmla="*/ 947710 w 1186682"/>
              <a:gd name="connsiteY36" fmla="*/ 1355107 h 2597057"/>
              <a:gd name="connsiteX37" fmla="*/ 939398 w 1186682"/>
              <a:gd name="connsiteY37" fmla="*/ 1413296 h 2597057"/>
              <a:gd name="connsiteX38" fmla="*/ 922772 w 1186682"/>
              <a:gd name="connsiteY38" fmla="*/ 1471485 h 2597057"/>
              <a:gd name="connsiteX39" fmla="*/ 914460 w 1186682"/>
              <a:gd name="connsiteY39" fmla="*/ 1504736 h 2597057"/>
              <a:gd name="connsiteX40" fmla="*/ 897834 w 1186682"/>
              <a:gd name="connsiteY40" fmla="*/ 1529674 h 2597057"/>
              <a:gd name="connsiteX41" fmla="*/ 881209 w 1186682"/>
              <a:gd name="connsiteY41" fmla="*/ 1579550 h 2597057"/>
              <a:gd name="connsiteX42" fmla="*/ 872896 w 1186682"/>
              <a:gd name="connsiteY42" fmla="*/ 1604488 h 2597057"/>
              <a:gd name="connsiteX43" fmla="*/ 864583 w 1186682"/>
              <a:gd name="connsiteY43" fmla="*/ 1629427 h 2597057"/>
              <a:gd name="connsiteX44" fmla="*/ 847958 w 1186682"/>
              <a:gd name="connsiteY44" fmla="*/ 1654365 h 2597057"/>
              <a:gd name="connsiteX45" fmla="*/ 831332 w 1186682"/>
              <a:gd name="connsiteY45" fmla="*/ 1704241 h 2597057"/>
              <a:gd name="connsiteX46" fmla="*/ 823020 w 1186682"/>
              <a:gd name="connsiteY46" fmla="*/ 1729179 h 2597057"/>
              <a:gd name="connsiteX47" fmla="*/ 806394 w 1186682"/>
              <a:gd name="connsiteY47" fmla="*/ 1745805 h 2597057"/>
              <a:gd name="connsiteX48" fmla="*/ 789769 w 1186682"/>
              <a:gd name="connsiteY48" fmla="*/ 1795681 h 2597057"/>
              <a:gd name="connsiteX49" fmla="*/ 781456 w 1186682"/>
              <a:gd name="connsiteY49" fmla="*/ 1820619 h 2597057"/>
              <a:gd name="connsiteX50" fmla="*/ 764830 w 1186682"/>
              <a:gd name="connsiteY50" fmla="*/ 1887121 h 2597057"/>
              <a:gd name="connsiteX51" fmla="*/ 756518 w 1186682"/>
              <a:gd name="connsiteY51" fmla="*/ 1953623 h 2597057"/>
              <a:gd name="connsiteX52" fmla="*/ 748205 w 1186682"/>
              <a:gd name="connsiteY52" fmla="*/ 1986874 h 2597057"/>
              <a:gd name="connsiteX53" fmla="*/ 739892 w 1186682"/>
              <a:gd name="connsiteY53" fmla="*/ 2078314 h 2597057"/>
              <a:gd name="connsiteX54" fmla="*/ 723267 w 1186682"/>
              <a:gd name="connsiteY54" fmla="*/ 2128190 h 2597057"/>
              <a:gd name="connsiteX55" fmla="*/ 698329 w 1186682"/>
              <a:gd name="connsiteY55" fmla="*/ 2219630 h 2597057"/>
              <a:gd name="connsiteX56" fmla="*/ 681703 w 1186682"/>
              <a:gd name="connsiteY56" fmla="*/ 2244568 h 2597057"/>
              <a:gd name="connsiteX57" fmla="*/ 656765 w 1186682"/>
              <a:gd name="connsiteY57" fmla="*/ 2302758 h 2597057"/>
              <a:gd name="connsiteX58" fmla="*/ 623514 w 1186682"/>
              <a:gd name="connsiteY58" fmla="*/ 2369259 h 2597057"/>
              <a:gd name="connsiteX59" fmla="*/ 600539 w 1186682"/>
              <a:gd name="connsiteY59" fmla="*/ 2374686 h 2597057"/>
              <a:gd name="connsiteX60" fmla="*/ 491838 w 1186682"/>
              <a:gd name="connsiteY60" fmla="*/ 2420175 h 2597057"/>
              <a:gd name="connsiteX61" fmla="*/ 614162 w 1186682"/>
              <a:gd name="connsiteY61" fmla="*/ 2515713 h 2597057"/>
              <a:gd name="connsiteX62" fmla="*/ 565498 w 1186682"/>
              <a:gd name="connsiteY62" fmla="*/ 2567264 h 2597057"/>
              <a:gd name="connsiteX63" fmla="*/ 515045 w 1186682"/>
              <a:gd name="connsiteY63" fmla="*/ 2597051 h 2597057"/>
              <a:gd name="connsiteX64" fmla="*/ 408769 w 1186682"/>
              <a:gd name="connsiteY64" fmla="*/ 2569688 h 2597057"/>
              <a:gd name="connsiteX65" fmla="*/ 336205 w 1186682"/>
              <a:gd name="connsiteY65" fmla="*/ 2549888 h 2597057"/>
              <a:gd name="connsiteX66" fmla="*/ 302204 w 1186682"/>
              <a:gd name="connsiteY66" fmla="*/ 2539613 h 2597057"/>
              <a:gd name="connsiteX67" fmla="*/ 257927 w 1186682"/>
              <a:gd name="connsiteY67" fmla="*/ 2538112 h 2597057"/>
              <a:gd name="connsiteX68" fmla="*/ 190964 w 1186682"/>
              <a:gd name="connsiteY68" fmla="*/ 2516348 h 2597057"/>
              <a:gd name="connsiteX69" fmla="*/ 113436 w 1186682"/>
              <a:gd name="connsiteY69" fmla="*/ 2473861 h 2597057"/>
              <a:gd name="connsiteX70" fmla="*/ 12125 w 1186682"/>
              <a:gd name="connsiteY70" fmla="*/ 2419771 h 2597057"/>
              <a:gd name="connsiteX71" fmla="*/ 5024 w 1186682"/>
              <a:gd name="connsiteY71" fmla="*/ 2380920 h 2597057"/>
              <a:gd name="connsiteX72" fmla="*/ 60 w 1186682"/>
              <a:gd name="connsiteY72" fmla="*/ 2327696 h 2597057"/>
              <a:gd name="connsiteX73" fmla="*/ 8373 w 1186682"/>
              <a:gd name="connsiteY73" fmla="*/ 2219630 h 2597057"/>
              <a:gd name="connsiteX74" fmla="*/ 33310 w 1186682"/>
              <a:gd name="connsiteY74" fmla="*/ 2136503 h 2597057"/>
              <a:gd name="connsiteX75" fmla="*/ 24998 w 1186682"/>
              <a:gd name="connsiteY75" fmla="*/ 2111565 h 2597057"/>
              <a:gd name="connsiteX76" fmla="*/ 8372 w 1186682"/>
              <a:gd name="connsiteY76" fmla="*/ 2045063 h 2597057"/>
              <a:gd name="connsiteX77" fmla="*/ 35735 w 1186682"/>
              <a:gd name="connsiteY77" fmla="*/ 1886169 h 2597057"/>
              <a:gd name="connsiteX78" fmla="*/ 80934 w 1186682"/>
              <a:gd name="connsiteY78" fmla="*/ 1798193 h 2597057"/>
              <a:gd name="connsiteX79" fmla="*/ 126136 w 1186682"/>
              <a:gd name="connsiteY79" fmla="*/ 1691253 h 2597057"/>
              <a:gd name="connsiteX80" fmla="*/ 161811 w 1186682"/>
              <a:gd name="connsiteY80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813624 w 1186682"/>
              <a:gd name="connsiteY23" fmla="*/ 554703 h 2597057"/>
              <a:gd name="connsiteX24" fmla="*/ 775610 w 1186682"/>
              <a:gd name="connsiteY24" fmla="*/ 656838 h 2597057"/>
              <a:gd name="connsiteX25" fmla="*/ 779162 w 1186682"/>
              <a:gd name="connsiteY25" fmla="*/ 801618 h 2597057"/>
              <a:gd name="connsiteX26" fmla="*/ 865839 w 1186682"/>
              <a:gd name="connsiteY26" fmla="*/ 864483 h 2597057"/>
              <a:gd name="connsiteX27" fmla="*/ 963080 w 1186682"/>
              <a:gd name="connsiteY27" fmla="*/ 801618 h 2597057"/>
              <a:gd name="connsiteX28" fmla="*/ 882247 w 1186682"/>
              <a:gd name="connsiteY28" fmla="*/ 641597 h 2597057"/>
              <a:gd name="connsiteX29" fmla="*/ 1122321 w 1186682"/>
              <a:gd name="connsiteY29" fmla="*/ 346755 h 2597057"/>
              <a:gd name="connsiteX30" fmla="*/ 1180466 w 1186682"/>
              <a:gd name="connsiteY30" fmla="*/ 623587 h 2597057"/>
              <a:gd name="connsiteX31" fmla="*/ 1005900 w 1186682"/>
              <a:gd name="connsiteY31" fmla="*/ 1072474 h 2597057"/>
              <a:gd name="connsiteX32" fmla="*/ 989274 w 1186682"/>
              <a:gd name="connsiteY32" fmla="*/ 1122350 h 2597057"/>
              <a:gd name="connsiteX33" fmla="*/ 972649 w 1186682"/>
              <a:gd name="connsiteY33" fmla="*/ 1172227 h 2597057"/>
              <a:gd name="connsiteX34" fmla="*/ 964336 w 1186682"/>
              <a:gd name="connsiteY34" fmla="*/ 1205478 h 2597057"/>
              <a:gd name="connsiteX35" fmla="*/ 956023 w 1186682"/>
              <a:gd name="connsiteY35" fmla="*/ 1321856 h 2597057"/>
              <a:gd name="connsiteX36" fmla="*/ 947710 w 1186682"/>
              <a:gd name="connsiteY36" fmla="*/ 1355107 h 2597057"/>
              <a:gd name="connsiteX37" fmla="*/ 939398 w 1186682"/>
              <a:gd name="connsiteY37" fmla="*/ 1413296 h 2597057"/>
              <a:gd name="connsiteX38" fmla="*/ 922772 w 1186682"/>
              <a:gd name="connsiteY38" fmla="*/ 1471485 h 2597057"/>
              <a:gd name="connsiteX39" fmla="*/ 914460 w 1186682"/>
              <a:gd name="connsiteY39" fmla="*/ 1504736 h 2597057"/>
              <a:gd name="connsiteX40" fmla="*/ 897834 w 1186682"/>
              <a:gd name="connsiteY40" fmla="*/ 1529674 h 2597057"/>
              <a:gd name="connsiteX41" fmla="*/ 881209 w 1186682"/>
              <a:gd name="connsiteY41" fmla="*/ 1579550 h 2597057"/>
              <a:gd name="connsiteX42" fmla="*/ 872896 w 1186682"/>
              <a:gd name="connsiteY42" fmla="*/ 1604488 h 2597057"/>
              <a:gd name="connsiteX43" fmla="*/ 864583 w 1186682"/>
              <a:gd name="connsiteY43" fmla="*/ 1629427 h 2597057"/>
              <a:gd name="connsiteX44" fmla="*/ 847958 w 1186682"/>
              <a:gd name="connsiteY44" fmla="*/ 1654365 h 2597057"/>
              <a:gd name="connsiteX45" fmla="*/ 831332 w 1186682"/>
              <a:gd name="connsiteY45" fmla="*/ 1704241 h 2597057"/>
              <a:gd name="connsiteX46" fmla="*/ 823020 w 1186682"/>
              <a:gd name="connsiteY46" fmla="*/ 1729179 h 2597057"/>
              <a:gd name="connsiteX47" fmla="*/ 806394 w 1186682"/>
              <a:gd name="connsiteY47" fmla="*/ 1745805 h 2597057"/>
              <a:gd name="connsiteX48" fmla="*/ 789769 w 1186682"/>
              <a:gd name="connsiteY48" fmla="*/ 1795681 h 2597057"/>
              <a:gd name="connsiteX49" fmla="*/ 781456 w 1186682"/>
              <a:gd name="connsiteY49" fmla="*/ 1820619 h 2597057"/>
              <a:gd name="connsiteX50" fmla="*/ 764830 w 1186682"/>
              <a:gd name="connsiteY50" fmla="*/ 1887121 h 2597057"/>
              <a:gd name="connsiteX51" fmla="*/ 756518 w 1186682"/>
              <a:gd name="connsiteY51" fmla="*/ 1953623 h 2597057"/>
              <a:gd name="connsiteX52" fmla="*/ 748205 w 1186682"/>
              <a:gd name="connsiteY52" fmla="*/ 1986874 h 2597057"/>
              <a:gd name="connsiteX53" fmla="*/ 739892 w 1186682"/>
              <a:gd name="connsiteY53" fmla="*/ 2078314 h 2597057"/>
              <a:gd name="connsiteX54" fmla="*/ 723267 w 1186682"/>
              <a:gd name="connsiteY54" fmla="*/ 2128190 h 2597057"/>
              <a:gd name="connsiteX55" fmla="*/ 698329 w 1186682"/>
              <a:gd name="connsiteY55" fmla="*/ 2219630 h 2597057"/>
              <a:gd name="connsiteX56" fmla="*/ 681703 w 1186682"/>
              <a:gd name="connsiteY56" fmla="*/ 2244568 h 2597057"/>
              <a:gd name="connsiteX57" fmla="*/ 656765 w 1186682"/>
              <a:gd name="connsiteY57" fmla="*/ 2302758 h 2597057"/>
              <a:gd name="connsiteX58" fmla="*/ 623514 w 1186682"/>
              <a:gd name="connsiteY58" fmla="*/ 2369259 h 2597057"/>
              <a:gd name="connsiteX59" fmla="*/ 600539 w 1186682"/>
              <a:gd name="connsiteY59" fmla="*/ 2374686 h 2597057"/>
              <a:gd name="connsiteX60" fmla="*/ 491838 w 1186682"/>
              <a:gd name="connsiteY60" fmla="*/ 2420175 h 2597057"/>
              <a:gd name="connsiteX61" fmla="*/ 614162 w 1186682"/>
              <a:gd name="connsiteY61" fmla="*/ 2515713 h 2597057"/>
              <a:gd name="connsiteX62" fmla="*/ 565498 w 1186682"/>
              <a:gd name="connsiteY62" fmla="*/ 2567264 h 2597057"/>
              <a:gd name="connsiteX63" fmla="*/ 515045 w 1186682"/>
              <a:gd name="connsiteY63" fmla="*/ 2597051 h 2597057"/>
              <a:gd name="connsiteX64" fmla="*/ 408769 w 1186682"/>
              <a:gd name="connsiteY64" fmla="*/ 2569688 h 2597057"/>
              <a:gd name="connsiteX65" fmla="*/ 336205 w 1186682"/>
              <a:gd name="connsiteY65" fmla="*/ 2549888 h 2597057"/>
              <a:gd name="connsiteX66" fmla="*/ 302204 w 1186682"/>
              <a:gd name="connsiteY66" fmla="*/ 2539613 h 2597057"/>
              <a:gd name="connsiteX67" fmla="*/ 257927 w 1186682"/>
              <a:gd name="connsiteY67" fmla="*/ 2538112 h 2597057"/>
              <a:gd name="connsiteX68" fmla="*/ 190964 w 1186682"/>
              <a:gd name="connsiteY68" fmla="*/ 2516348 h 2597057"/>
              <a:gd name="connsiteX69" fmla="*/ 113436 w 1186682"/>
              <a:gd name="connsiteY69" fmla="*/ 2473861 h 2597057"/>
              <a:gd name="connsiteX70" fmla="*/ 12125 w 1186682"/>
              <a:gd name="connsiteY70" fmla="*/ 2419771 h 2597057"/>
              <a:gd name="connsiteX71" fmla="*/ 5024 w 1186682"/>
              <a:gd name="connsiteY71" fmla="*/ 2380920 h 2597057"/>
              <a:gd name="connsiteX72" fmla="*/ 60 w 1186682"/>
              <a:gd name="connsiteY72" fmla="*/ 2327696 h 2597057"/>
              <a:gd name="connsiteX73" fmla="*/ 8373 w 1186682"/>
              <a:gd name="connsiteY73" fmla="*/ 2219630 h 2597057"/>
              <a:gd name="connsiteX74" fmla="*/ 33310 w 1186682"/>
              <a:gd name="connsiteY74" fmla="*/ 2136503 h 2597057"/>
              <a:gd name="connsiteX75" fmla="*/ 24998 w 1186682"/>
              <a:gd name="connsiteY75" fmla="*/ 2111565 h 2597057"/>
              <a:gd name="connsiteX76" fmla="*/ 8372 w 1186682"/>
              <a:gd name="connsiteY76" fmla="*/ 2045063 h 2597057"/>
              <a:gd name="connsiteX77" fmla="*/ 35735 w 1186682"/>
              <a:gd name="connsiteY77" fmla="*/ 1886169 h 2597057"/>
              <a:gd name="connsiteX78" fmla="*/ 80934 w 1186682"/>
              <a:gd name="connsiteY78" fmla="*/ 1798193 h 2597057"/>
              <a:gd name="connsiteX79" fmla="*/ 126136 w 1186682"/>
              <a:gd name="connsiteY79" fmla="*/ 1691253 h 2597057"/>
              <a:gd name="connsiteX80" fmla="*/ 161811 w 1186682"/>
              <a:gd name="connsiteY80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13624 w 1186682"/>
              <a:gd name="connsiteY22" fmla="*/ 554703 h 2597057"/>
              <a:gd name="connsiteX23" fmla="*/ 775610 w 1186682"/>
              <a:gd name="connsiteY23" fmla="*/ 656838 h 2597057"/>
              <a:gd name="connsiteX24" fmla="*/ 779162 w 1186682"/>
              <a:gd name="connsiteY24" fmla="*/ 801618 h 2597057"/>
              <a:gd name="connsiteX25" fmla="*/ 865839 w 1186682"/>
              <a:gd name="connsiteY25" fmla="*/ 864483 h 2597057"/>
              <a:gd name="connsiteX26" fmla="*/ 963080 w 1186682"/>
              <a:gd name="connsiteY26" fmla="*/ 801618 h 2597057"/>
              <a:gd name="connsiteX27" fmla="*/ 882247 w 1186682"/>
              <a:gd name="connsiteY27" fmla="*/ 641597 h 2597057"/>
              <a:gd name="connsiteX28" fmla="*/ 1122321 w 1186682"/>
              <a:gd name="connsiteY28" fmla="*/ 346755 h 2597057"/>
              <a:gd name="connsiteX29" fmla="*/ 1180466 w 1186682"/>
              <a:gd name="connsiteY29" fmla="*/ 623587 h 2597057"/>
              <a:gd name="connsiteX30" fmla="*/ 1005900 w 1186682"/>
              <a:gd name="connsiteY30" fmla="*/ 1072474 h 2597057"/>
              <a:gd name="connsiteX31" fmla="*/ 989274 w 1186682"/>
              <a:gd name="connsiteY31" fmla="*/ 1122350 h 2597057"/>
              <a:gd name="connsiteX32" fmla="*/ 972649 w 1186682"/>
              <a:gd name="connsiteY32" fmla="*/ 1172227 h 2597057"/>
              <a:gd name="connsiteX33" fmla="*/ 964336 w 1186682"/>
              <a:gd name="connsiteY33" fmla="*/ 1205478 h 2597057"/>
              <a:gd name="connsiteX34" fmla="*/ 956023 w 1186682"/>
              <a:gd name="connsiteY34" fmla="*/ 1321856 h 2597057"/>
              <a:gd name="connsiteX35" fmla="*/ 947710 w 1186682"/>
              <a:gd name="connsiteY35" fmla="*/ 1355107 h 2597057"/>
              <a:gd name="connsiteX36" fmla="*/ 939398 w 1186682"/>
              <a:gd name="connsiteY36" fmla="*/ 1413296 h 2597057"/>
              <a:gd name="connsiteX37" fmla="*/ 922772 w 1186682"/>
              <a:gd name="connsiteY37" fmla="*/ 1471485 h 2597057"/>
              <a:gd name="connsiteX38" fmla="*/ 914460 w 1186682"/>
              <a:gd name="connsiteY38" fmla="*/ 1504736 h 2597057"/>
              <a:gd name="connsiteX39" fmla="*/ 897834 w 1186682"/>
              <a:gd name="connsiteY39" fmla="*/ 1529674 h 2597057"/>
              <a:gd name="connsiteX40" fmla="*/ 881209 w 1186682"/>
              <a:gd name="connsiteY40" fmla="*/ 1579550 h 2597057"/>
              <a:gd name="connsiteX41" fmla="*/ 872896 w 1186682"/>
              <a:gd name="connsiteY41" fmla="*/ 1604488 h 2597057"/>
              <a:gd name="connsiteX42" fmla="*/ 864583 w 1186682"/>
              <a:gd name="connsiteY42" fmla="*/ 1629427 h 2597057"/>
              <a:gd name="connsiteX43" fmla="*/ 847958 w 1186682"/>
              <a:gd name="connsiteY43" fmla="*/ 1654365 h 2597057"/>
              <a:gd name="connsiteX44" fmla="*/ 831332 w 1186682"/>
              <a:gd name="connsiteY44" fmla="*/ 1704241 h 2597057"/>
              <a:gd name="connsiteX45" fmla="*/ 823020 w 1186682"/>
              <a:gd name="connsiteY45" fmla="*/ 1729179 h 2597057"/>
              <a:gd name="connsiteX46" fmla="*/ 806394 w 1186682"/>
              <a:gd name="connsiteY46" fmla="*/ 1745805 h 2597057"/>
              <a:gd name="connsiteX47" fmla="*/ 789769 w 1186682"/>
              <a:gd name="connsiteY47" fmla="*/ 1795681 h 2597057"/>
              <a:gd name="connsiteX48" fmla="*/ 781456 w 1186682"/>
              <a:gd name="connsiteY48" fmla="*/ 1820619 h 2597057"/>
              <a:gd name="connsiteX49" fmla="*/ 764830 w 1186682"/>
              <a:gd name="connsiteY49" fmla="*/ 1887121 h 2597057"/>
              <a:gd name="connsiteX50" fmla="*/ 756518 w 1186682"/>
              <a:gd name="connsiteY50" fmla="*/ 1953623 h 2597057"/>
              <a:gd name="connsiteX51" fmla="*/ 748205 w 1186682"/>
              <a:gd name="connsiteY51" fmla="*/ 1986874 h 2597057"/>
              <a:gd name="connsiteX52" fmla="*/ 739892 w 1186682"/>
              <a:gd name="connsiteY52" fmla="*/ 2078314 h 2597057"/>
              <a:gd name="connsiteX53" fmla="*/ 723267 w 1186682"/>
              <a:gd name="connsiteY53" fmla="*/ 2128190 h 2597057"/>
              <a:gd name="connsiteX54" fmla="*/ 698329 w 1186682"/>
              <a:gd name="connsiteY54" fmla="*/ 2219630 h 2597057"/>
              <a:gd name="connsiteX55" fmla="*/ 681703 w 1186682"/>
              <a:gd name="connsiteY55" fmla="*/ 2244568 h 2597057"/>
              <a:gd name="connsiteX56" fmla="*/ 656765 w 1186682"/>
              <a:gd name="connsiteY56" fmla="*/ 2302758 h 2597057"/>
              <a:gd name="connsiteX57" fmla="*/ 623514 w 1186682"/>
              <a:gd name="connsiteY57" fmla="*/ 2369259 h 2597057"/>
              <a:gd name="connsiteX58" fmla="*/ 600539 w 1186682"/>
              <a:gd name="connsiteY58" fmla="*/ 2374686 h 2597057"/>
              <a:gd name="connsiteX59" fmla="*/ 491838 w 1186682"/>
              <a:gd name="connsiteY59" fmla="*/ 2420175 h 2597057"/>
              <a:gd name="connsiteX60" fmla="*/ 614162 w 1186682"/>
              <a:gd name="connsiteY60" fmla="*/ 2515713 h 2597057"/>
              <a:gd name="connsiteX61" fmla="*/ 565498 w 1186682"/>
              <a:gd name="connsiteY61" fmla="*/ 2567264 h 2597057"/>
              <a:gd name="connsiteX62" fmla="*/ 515045 w 1186682"/>
              <a:gd name="connsiteY62" fmla="*/ 2597051 h 2597057"/>
              <a:gd name="connsiteX63" fmla="*/ 408769 w 1186682"/>
              <a:gd name="connsiteY63" fmla="*/ 2569688 h 2597057"/>
              <a:gd name="connsiteX64" fmla="*/ 336205 w 1186682"/>
              <a:gd name="connsiteY64" fmla="*/ 2549888 h 2597057"/>
              <a:gd name="connsiteX65" fmla="*/ 302204 w 1186682"/>
              <a:gd name="connsiteY65" fmla="*/ 2539613 h 2597057"/>
              <a:gd name="connsiteX66" fmla="*/ 257927 w 1186682"/>
              <a:gd name="connsiteY66" fmla="*/ 2538112 h 2597057"/>
              <a:gd name="connsiteX67" fmla="*/ 190964 w 1186682"/>
              <a:gd name="connsiteY67" fmla="*/ 2516348 h 2597057"/>
              <a:gd name="connsiteX68" fmla="*/ 113436 w 1186682"/>
              <a:gd name="connsiteY68" fmla="*/ 2473861 h 2597057"/>
              <a:gd name="connsiteX69" fmla="*/ 12125 w 1186682"/>
              <a:gd name="connsiteY69" fmla="*/ 2419771 h 2597057"/>
              <a:gd name="connsiteX70" fmla="*/ 5024 w 1186682"/>
              <a:gd name="connsiteY70" fmla="*/ 2380920 h 2597057"/>
              <a:gd name="connsiteX71" fmla="*/ 60 w 1186682"/>
              <a:gd name="connsiteY71" fmla="*/ 2327696 h 2597057"/>
              <a:gd name="connsiteX72" fmla="*/ 8373 w 1186682"/>
              <a:gd name="connsiteY72" fmla="*/ 2219630 h 2597057"/>
              <a:gd name="connsiteX73" fmla="*/ 33310 w 1186682"/>
              <a:gd name="connsiteY73" fmla="*/ 2136503 h 2597057"/>
              <a:gd name="connsiteX74" fmla="*/ 24998 w 1186682"/>
              <a:gd name="connsiteY74" fmla="*/ 2111565 h 2597057"/>
              <a:gd name="connsiteX75" fmla="*/ 8372 w 1186682"/>
              <a:gd name="connsiteY75" fmla="*/ 2045063 h 2597057"/>
              <a:gd name="connsiteX76" fmla="*/ 35735 w 1186682"/>
              <a:gd name="connsiteY76" fmla="*/ 1886169 h 2597057"/>
              <a:gd name="connsiteX77" fmla="*/ 80934 w 1186682"/>
              <a:gd name="connsiteY77" fmla="*/ 1798193 h 2597057"/>
              <a:gd name="connsiteX78" fmla="*/ 126136 w 1186682"/>
              <a:gd name="connsiteY78" fmla="*/ 1691253 h 2597057"/>
              <a:gd name="connsiteX79" fmla="*/ 161811 w 1186682"/>
              <a:gd name="connsiteY79" fmla="*/ 1602194 h 2597057"/>
              <a:gd name="connsiteX0" fmla="*/ 161811 w 1186682"/>
              <a:gd name="connsiteY0" fmla="*/ 1590900 h 2585763"/>
              <a:gd name="connsiteX1" fmla="*/ 311267 w 1186682"/>
              <a:gd name="connsiteY1" fmla="*/ 1198989 h 2585763"/>
              <a:gd name="connsiteX2" fmla="*/ 341012 w 1186682"/>
              <a:gd name="connsiteY2" fmla="*/ 1064600 h 2585763"/>
              <a:gd name="connsiteX3" fmla="*/ 306418 w 1186682"/>
              <a:gd name="connsiteY3" fmla="*/ 848513 h 2585763"/>
              <a:gd name="connsiteX4" fmla="*/ 307587 w 1186682"/>
              <a:gd name="connsiteY4" fmla="*/ 797381 h 2585763"/>
              <a:gd name="connsiteX5" fmla="*/ 307543 w 1186682"/>
              <a:gd name="connsiteY5" fmla="*/ 718973 h 2585763"/>
              <a:gd name="connsiteX6" fmla="*/ 328932 w 1186682"/>
              <a:gd name="connsiteY6" fmla="*/ 647665 h 2585763"/>
              <a:gd name="connsiteX7" fmla="*/ 349151 w 1186682"/>
              <a:gd name="connsiteY7" fmla="*/ 599001 h 2585763"/>
              <a:gd name="connsiteX8" fmla="*/ 359845 w 1186682"/>
              <a:gd name="connsiteY8" fmla="*/ 545488 h 2585763"/>
              <a:gd name="connsiteX9" fmla="*/ 390758 w 1186682"/>
              <a:gd name="connsiteY9" fmla="*/ 470976 h 2585763"/>
              <a:gd name="connsiteX10" fmla="*/ 415696 w 1186682"/>
              <a:gd name="connsiteY10" fmla="*/ 329660 h 2585763"/>
              <a:gd name="connsiteX11" fmla="*/ 424009 w 1186682"/>
              <a:gd name="connsiteY11" fmla="*/ 304722 h 2585763"/>
              <a:gd name="connsiteX12" fmla="*/ 448947 w 1186682"/>
              <a:gd name="connsiteY12" fmla="*/ 271471 h 2585763"/>
              <a:gd name="connsiteX13" fmla="*/ 465572 w 1186682"/>
              <a:gd name="connsiteY13" fmla="*/ 221594 h 2585763"/>
              <a:gd name="connsiteX14" fmla="*/ 473885 w 1186682"/>
              <a:gd name="connsiteY14" fmla="*/ 196656 h 2585763"/>
              <a:gd name="connsiteX15" fmla="*/ 565325 w 1186682"/>
              <a:gd name="connsiteY15" fmla="*/ 121842 h 2585763"/>
              <a:gd name="connsiteX16" fmla="*/ 690016 w 1186682"/>
              <a:gd name="connsiteY16" fmla="*/ 88591 h 2585763"/>
              <a:gd name="connsiteX17" fmla="*/ 789768 w 1186682"/>
              <a:gd name="connsiteY17" fmla="*/ 138467 h 2585763"/>
              <a:gd name="connsiteX18" fmla="*/ 864583 w 1186682"/>
              <a:gd name="connsiteY18" fmla="*/ 5464 h 2585763"/>
              <a:gd name="connsiteX19" fmla="*/ 1130590 w 1186682"/>
              <a:gd name="connsiteY19" fmla="*/ 38715 h 2585763"/>
              <a:gd name="connsiteX20" fmla="*/ 1130158 w 1186682"/>
              <a:gd name="connsiteY20" fmla="*/ 159119 h 2585763"/>
              <a:gd name="connsiteX21" fmla="*/ 823020 w 1186682"/>
              <a:gd name="connsiteY21" fmla="*/ 454351 h 2585763"/>
              <a:gd name="connsiteX22" fmla="*/ 813624 w 1186682"/>
              <a:gd name="connsiteY22" fmla="*/ 543409 h 2585763"/>
              <a:gd name="connsiteX23" fmla="*/ 775610 w 1186682"/>
              <a:gd name="connsiteY23" fmla="*/ 645544 h 2585763"/>
              <a:gd name="connsiteX24" fmla="*/ 779162 w 1186682"/>
              <a:gd name="connsiteY24" fmla="*/ 790324 h 2585763"/>
              <a:gd name="connsiteX25" fmla="*/ 865839 w 1186682"/>
              <a:gd name="connsiteY25" fmla="*/ 853189 h 2585763"/>
              <a:gd name="connsiteX26" fmla="*/ 963080 w 1186682"/>
              <a:gd name="connsiteY26" fmla="*/ 790324 h 2585763"/>
              <a:gd name="connsiteX27" fmla="*/ 882247 w 1186682"/>
              <a:gd name="connsiteY27" fmla="*/ 630303 h 2585763"/>
              <a:gd name="connsiteX28" fmla="*/ 1122321 w 1186682"/>
              <a:gd name="connsiteY28" fmla="*/ 335461 h 2585763"/>
              <a:gd name="connsiteX29" fmla="*/ 1180466 w 1186682"/>
              <a:gd name="connsiteY29" fmla="*/ 612293 h 2585763"/>
              <a:gd name="connsiteX30" fmla="*/ 1005900 w 1186682"/>
              <a:gd name="connsiteY30" fmla="*/ 1061180 h 2585763"/>
              <a:gd name="connsiteX31" fmla="*/ 989274 w 1186682"/>
              <a:gd name="connsiteY31" fmla="*/ 1111056 h 2585763"/>
              <a:gd name="connsiteX32" fmla="*/ 972649 w 1186682"/>
              <a:gd name="connsiteY32" fmla="*/ 1160933 h 2585763"/>
              <a:gd name="connsiteX33" fmla="*/ 964336 w 1186682"/>
              <a:gd name="connsiteY33" fmla="*/ 1194184 h 2585763"/>
              <a:gd name="connsiteX34" fmla="*/ 956023 w 1186682"/>
              <a:gd name="connsiteY34" fmla="*/ 1310562 h 2585763"/>
              <a:gd name="connsiteX35" fmla="*/ 947710 w 1186682"/>
              <a:gd name="connsiteY35" fmla="*/ 1343813 h 2585763"/>
              <a:gd name="connsiteX36" fmla="*/ 939398 w 1186682"/>
              <a:gd name="connsiteY36" fmla="*/ 1402002 h 2585763"/>
              <a:gd name="connsiteX37" fmla="*/ 922772 w 1186682"/>
              <a:gd name="connsiteY37" fmla="*/ 1460191 h 2585763"/>
              <a:gd name="connsiteX38" fmla="*/ 914460 w 1186682"/>
              <a:gd name="connsiteY38" fmla="*/ 1493442 h 2585763"/>
              <a:gd name="connsiteX39" fmla="*/ 897834 w 1186682"/>
              <a:gd name="connsiteY39" fmla="*/ 1518380 h 2585763"/>
              <a:gd name="connsiteX40" fmla="*/ 881209 w 1186682"/>
              <a:gd name="connsiteY40" fmla="*/ 1568256 h 2585763"/>
              <a:gd name="connsiteX41" fmla="*/ 872896 w 1186682"/>
              <a:gd name="connsiteY41" fmla="*/ 1593194 h 2585763"/>
              <a:gd name="connsiteX42" fmla="*/ 864583 w 1186682"/>
              <a:gd name="connsiteY42" fmla="*/ 1618133 h 2585763"/>
              <a:gd name="connsiteX43" fmla="*/ 847958 w 1186682"/>
              <a:gd name="connsiteY43" fmla="*/ 1643071 h 2585763"/>
              <a:gd name="connsiteX44" fmla="*/ 831332 w 1186682"/>
              <a:gd name="connsiteY44" fmla="*/ 1692947 h 2585763"/>
              <a:gd name="connsiteX45" fmla="*/ 823020 w 1186682"/>
              <a:gd name="connsiteY45" fmla="*/ 1717885 h 2585763"/>
              <a:gd name="connsiteX46" fmla="*/ 806394 w 1186682"/>
              <a:gd name="connsiteY46" fmla="*/ 1734511 h 2585763"/>
              <a:gd name="connsiteX47" fmla="*/ 789769 w 1186682"/>
              <a:gd name="connsiteY47" fmla="*/ 1784387 h 2585763"/>
              <a:gd name="connsiteX48" fmla="*/ 781456 w 1186682"/>
              <a:gd name="connsiteY48" fmla="*/ 1809325 h 2585763"/>
              <a:gd name="connsiteX49" fmla="*/ 764830 w 1186682"/>
              <a:gd name="connsiteY49" fmla="*/ 1875827 h 2585763"/>
              <a:gd name="connsiteX50" fmla="*/ 756518 w 1186682"/>
              <a:gd name="connsiteY50" fmla="*/ 1942329 h 2585763"/>
              <a:gd name="connsiteX51" fmla="*/ 748205 w 1186682"/>
              <a:gd name="connsiteY51" fmla="*/ 1975580 h 2585763"/>
              <a:gd name="connsiteX52" fmla="*/ 739892 w 1186682"/>
              <a:gd name="connsiteY52" fmla="*/ 2067020 h 2585763"/>
              <a:gd name="connsiteX53" fmla="*/ 723267 w 1186682"/>
              <a:gd name="connsiteY53" fmla="*/ 2116896 h 2585763"/>
              <a:gd name="connsiteX54" fmla="*/ 698329 w 1186682"/>
              <a:gd name="connsiteY54" fmla="*/ 2208336 h 2585763"/>
              <a:gd name="connsiteX55" fmla="*/ 681703 w 1186682"/>
              <a:gd name="connsiteY55" fmla="*/ 2233274 h 2585763"/>
              <a:gd name="connsiteX56" fmla="*/ 656765 w 1186682"/>
              <a:gd name="connsiteY56" fmla="*/ 2291464 h 2585763"/>
              <a:gd name="connsiteX57" fmla="*/ 623514 w 1186682"/>
              <a:gd name="connsiteY57" fmla="*/ 2357965 h 2585763"/>
              <a:gd name="connsiteX58" fmla="*/ 600539 w 1186682"/>
              <a:gd name="connsiteY58" fmla="*/ 2363392 h 2585763"/>
              <a:gd name="connsiteX59" fmla="*/ 491838 w 1186682"/>
              <a:gd name="connsiteY59" fmla="*/ 2408881 h 2585763"/>
              <a:gd name="connsiteX60" fmla="*/ 614162 w 1186682"/>
              <a:gd name="connsiteY60" fmla="*/ 2504419 h 2585763"/>
              <a:gd name="connsiteX61" fmla="*/ 565498 w 1186682"/>
              <a:gd name="connsiteY61" fmla="*/ 2555970 h 2585763"/>
              <a:gd name="connsiteX62" fmla="*/ 515045 w 1186682"/>
              <a:gd name="connsiteY62" fmla="*/ 2585757 h 2585763"/>
              <a:gd name="connsiteX63" fmla="*/ 408769 w 1186682"/>
              <a:gd name="connsiteY63" fmla="*/ 2558394 h 2585763"/>
              <a:gd name="connsiteX64" fmla="*/ 336205 w 1186682"/>
              <a:gd name="connsiteY64" fmla="*/ 2538594 h 2585763"/>
              <a:gd name="connsiteX65" fmla="*/ 302204 w 1186682"/>
              <a:gd name="connsiteY65" fmla="*/ 2528319 h 2585763"/>
              <a:gd name="connsiteX66" fmla="*/ 257927 w 1186682"/>
              <a:gd name="connsiteY66" fmla="*/ 2526818 h 2585763"/>
              <a:gd name="connsiteX67" fmla="*/ 190964 w 1186682"/>
              <a:gd name="connsiteY67" fmla="*/ 2505054 h 2585763"/>
              <a:gd name="connsiteX68" fmla="*/ 113436 w 1186682"/>
              <a:gd name="connsiteY68" fmla="*/ 2462567 h 2585763"/>
              <a:gd name="connsiteX69" fmla="*/ 12125 w 1186682"/>
              <a:gd name="connsiteY69" fmla="*/ 2408477 h 2585763"/>
              <a:gd name="connsiteX70" fmla="*/ 5024 w 1186682"/>
              <a:gd name="connsiteY70" fmla="*/ 2369626 h 2585763"/>
              <a:gd name="connsiteX71" fmla="*/ 60 w 1186682"/>
              <a:gd name="connsiteY71" fmla="*/ 2316402 h 2585763"/>
              <a:gd name="connsiteX72" fmla="*/ 8373 w 1186682"/>
              <a:gd name="connsiteY72" fmla="*/ 2208336 h 2585763"/>
              <a:gd name="connsiteX73" fmla="*/ 33310 w 1186682"/>
              <a:gd name="connsiteY73" fmla="*/ 2125209 h 2585763"/>
              <a:gd name="connsiteX74" fmla="*/ 24998 w 1186682"/>
              <a:gd name="connsiteY74" fmla="*/ 2100271 h 2585763"/>
              <a:gd name="connsiteX75" fmla="*/ 8372 w 1186682"/>
              <a:gd name="connsiteY75" fmla="*/ 2033769 h 2585763"/>
              <a:gd name="connsiteX76" fmla="*/ 35735 w 1186682"/>
              <a:gd name="connsiteY76" fmla="*/ 1874875 h 2585763"/>
              <a:gd name="connsiteX77" fmla="*/ 80934 w 1186682"/>
              <a:gd name="connsiteY77" fmla="*/ 1786899 h 2585763"/>
              <a:gd name="connsiteX78" fmla="*/ 126136 w 1186682"/>
              <a:gd name="connsiteY78" fmla="*/ 1679959 h 2585763"/>
              <a:gd name="connsiteX79" fmla="*/ 161811 w 1186682"/>
              <a:gd name="connsiteY79" fmla="*/ 1590900 h 2585763"/>
              <a:gd name="connsiteX0" fmla="*/ 161811 w 1186682"/>
              <a:gd name="connsiteY0" fmla="*/ 1590900 h 2585763"/>
              <a:gd name="connsiteX1" fmla="*/ 311267 w 1186682"/>
              <a:gd name="connsiteY1" fmla="*/ 1198989 h 2585763"/>
              <a:gd name="connsiteX2" fmla="*/ 341012 w 1186682"/>
              <a:gd name="connsiteY2" fmla="*/ 1064600 h 2585763"/>
              <a:gd name="connsiteX3" fmla="*/ 306418 w 1186682"/>
              <a:gd name="connsiteY3" fmla="*/ 848513 h 2585763"/>
              <a:gd name="connsiteX4" fmla="*/ 307587 w 1186682"/>
              <a:gd name="connsiteY4" fmla="*/ 797381 h 2585763"/>
              <a:gd name="connsiteX5" fmla="*/ 307543 w 1186682"/>
              <a:gd name="connsiteY5" fmla="*/ 718973 h 2585763"/>
              <a:gd name="connsiteX6" fmla="*/ 328932 w 1186682"/>
              <a:gd name="connsiteY6" fmla="*/ 647665 h 2585763"/>
              <a:gd name="connsiteX7" fmla="*/ 349151 w 1186682"/>
              <a:gd name="connsiteY7" fmla="*/ 599001 h 2585763"/>
              <a:gd name="connsiteX8" fmla="*/ 359845 w 1186682"/>
              <a:gd name="connsiteY8" fmla="*/ 545488 h 2585763"/>
              <a:gd name="connsiteX9" fmla="*/ 390758 w 1186682"/>
              <a:gd name="connsiteY9" fmla="*/ 470976 h 2585763"/>
              <a:gd name="connsiteX10" fmla="*/ 415696 w 1186682"/>
              <a:gd name="connsiteY10" fmla="*/ 329660 h 2585763"/>
              <a:gd name="connsiteX11" fmla="*/ 424009 w 1186682"/>
              <a:gd name="connsiteY11" fmla="*/ 304722 h 2585763"/>
              <a:gd name="connsiteX12" fmla="*/ 448947 w 1186682"/>
              <a:gd name="connsiteY12" fmla="*/ 271471 h 2585763"/>
              <a:gd name="connsiteX13" fmla="*/ 465572 w 1186682"/>
              <a:gd name="connsiteY13" fmla="*/ 221594 h 2585763"/>
              <a:gd name="connsiteX14" fmla="*/ 473885 w 1186682"/>
              <a:gd name="connsiteY14" fmla="*/ 196656 h 2585763"/>
              <a:gd name="connsiteX15" fmla="*/ 565325 w 1186682"/>
              <a:gd name="connsiteY15" fmla="*/ 121842 h 2585763"/>
              <a:gd name="connsiteX16" fmla="*/ 690016 w 1186682"/>
              <a:gd name="connsiteY16" fmla="*/ 88591 h 2585763"/>
              <a:gd name="connsiteX17" fmla="*/ 789768 w 1186682"/>
              <a:gd name="connsiteY17" fmla="*/ 138467 h 2585763"/>
              <a:gd name="connsiteX18" fmla="*/ 864583 w 1186682"/>
              <a:gd name="connsiteY18" fmla="*/ 5464 h 2585763"/>
              <a:gd name="connsiteX19" fmla="*/ 1130590 w 1186682"/>
              <a:gd name="connsiteY19" fmla="*/ 38715 h 2585763"/>
              <a:gd name="connsiteX20" fmla="*/ 1130158 w 1186682"/>
              <a:gd name="connsiteY20" fmla="*/ 159119 h 2585763"/>
              <a:gd name="connsiteX21" fmla="*/ 925414 w 1186682"/>
              <a:gd name="connsiteY21" fmla="*/ 390057 h 2585763"/>
              <a:gd name="connsiteX22" fmla="*/ 813624 w 1186682"/>
              <a:gd name="connsiteY22" fmla="*/ 543409 h 2585763"/>
              <a:gd name="connsiteX23" fmla="*/ 775610 w 1186682"/>
              <a:gd name="connsiteY23" fmla="*/ 645544 h 2585763"/>
              <a:gd name="connsiteX24" fmla="*/ 779162 w 1186682"/>
              <a:gd name="connsiteY24" fmla="*/ 790324 h 2585763"/>
              <a:gd name="connsiteX25" fmla="*/ 865839 w 1186682"/>
              <a:gd name="connsiteY25" fmla="*/ 853189 h 2585763"/>
              <a:gd name="connsiteX26" fmla="*/ 963080 w 1186682"/>
              <a:gd name="connsiteY26" fmla="*/ 790324 h 2585763"/>
              <a:gd name="connsiteX27" fmla="*/ 882247 w 1186682"/>
              <a:gd name="connsiteY27" fmla="*/ 630303 h 2585763"/>
              <a:gd name="connsiteX28" fmla="*/ 1122321 w 1186682"/>
              <a:gd name="connsiteY28" fmla="*/ 335461 h 2585763"/>
              <a:gd name="connsiteX29" fmla="*/ 1180466 w 1186682"/>
              <a:gd name="connsiteY29" fmla="*/ 612293 h 2585763"/>
              <a:gd name="connsiteX30" fmla="*/ 1005900 w 1186682"/>
              <a:gd name="connsiteY30" fmla="*/ 1061180 h 2585763"/>
              <a:gd name="connsiteX31" fmla="*/ 989274 w 1186682"/>
              <a:gd name="connsiteY31" fmla="*/ 1111056 h 2585763"/>
              <a:gd name="connsiteX32" fmla="*/ 972649 w 1186682"/>
              <a:gd name="connsiteY32" fmla="*/ 1160933 h 2585763"/>
              <a:gd name="connsiteX33" fmla="*/ 964336 w 1186682"/>
              <a:gd name="connsiteY33" fmla="*/ 1194184 h 2585763"/>
              <a:gd name="connsiteX34" fmla="*/ 956023 w 1186682"/>
              <a:gd name="connsiteY34" fmla="*/ 1310562 h 2585763"/>
              <a:gd name="connsiteX35" fmla="*/ 947710 w 1186682"/>
              <a:gd name="connsiteY35" fmla="*/ 1343813 h 2585763"/>
              <a:gd name="connsiteX36" fmla="*/ 939398 w 1186682"/>
              <a:gd name="connsiteY36" fmla="*/ 1402002 h 2585763"/>
              <a:gd name="connsiteX37" fmla="*/ 922772 w 1186682"/>
              <a:gd name="connsiteY37" fmla="*/ 1460191 h 2585763"/>
              <a:gd name="connsiteX38" fmla="*/ 914460 w 1186682"/>
              <a:gd name="connsiteY38" fmla="*/ 1493442 h 2585763"/>
              <a:gd name="connsiteX39" fmla="*/ 897834 w 1186682"/>
              <a:gd name="connsiteY39" fmla="*/ 1518380 h 2585763"/>
              <a:gd name="connsiteX40" fmla="*/ 881209 w 1186682"/>
              <a:gd name="connsiteY40" fmla="*/ 1568256 h 2585763"/>
              <a:gd name="connsiteX41" fmla="*/ 872896 w 1186682"/>
              <a:gd name="connsiteY41" fmla="*/ 1593194 h 2585763"/>
              <a:gd name="connsiteX42" fmla="*/ 864583 w 1186682"/>
              <a:gd name="connsiteY42" fmla="*/ 1618133 h 2585763"/>
              <a:gd name="connsiteX43" fmla="*/ 847958 w 1186682"/>
              <a:gd name="connsiteY43" fmla="*/ 1643071 h 2585763"/>
              <a:gd name="connsiteX44" fmla="*/ 831332 w 1186682"/>
              <a:gd name="connsiteY44" fmla="*/ 1692947 h 2585763"/>
              <a:gd name="connsiteX45" fmla="*/ 823020 w 1186682"/>
              <a:gd name="connsiteY45" fmla="*/ 1717885 h 2585763"/>
              <a:gd name="connsiteX46" fmla="*/ 806394 w 1186682"/>
              <a:gd name="connsiteY46" fmla="*/ 1734511 h 2585763"/>
              <a:gd name="connsiteX47" fmla="*/ 789769 w 1186682"/>
              <a:gd name="connsiteY47" fmla="*/ 1784387 h 2585763"/>
              <a:gd name="connsiteX48" fmla="*/ 781456 w 1186682"/>
              <a:gd name="connsiteY48" fmla="*/ 1809325 h 2585763"/>
              <a:gd name="connsiteX49" fmla="*/ 764830 w 1186682"/>
              <a:gd name="connsiteY49" fmla="*/ 1875827 h 2585763"/>
              <a:gd name="connsiteX50" fmla="*/ 756518 w 1186682"/>
              <a:gd name="connsiteY50" fmla="*/ 1942329 h 2585763"/>
              <a:gd name="connsiteX51" fmla="*/ 748205 w 1186682"/>
              <a:gd name="connsiteY51" fmla="*/ 1975580 h 2585763"/>
              <a:gd name="connsiteX52" fmla="*/ 739892 w 1186682"/>
              <a:gd name="connsiteY52" fmla="*/ 2067020 h 2585763"/>
              <a:gd name="connsiteX53" fmla="*/ 723267 w 1186682"/>
              <a:gd name="connsiteY53" fmla="*/ 2116896 h 2585763"/>
              <a:gd name="connsiteX54" fmla="*/ 698329 w 1186682"/>
              <a:gd name="connsiteY54" fmla="*/ 2208336 h 2585763"/>
              <a:gd name="connsiteX55" fmla="*/ 681703 w 1186682"/>
              <a:gd name="connsiteY55" fmla="*/ 2233274 h 2585763"/>
              <a:gd name="connsiteX56" fmla="*/ 656765 w 1186682"/>
              <a:gd name="connsiteY56" fmla="*/ 2291464 h 2585763"/>
              <a:gd name="connsiteX57" fmla="*/ 623514 w 1186682"/>
              <a:gd name="connsiteY57" fmla="*/ 2357965 h 2585763"/>
              <a:gd name="connsiteX58" fmla="*/ 600539 w 1186682"/>
              <a:gd name="connsiteY58" fmla="*/ 2363392 h 2585763"/>
              <a:gd name="connsiteX59" fmla="*/ 491838 w 1186682"/>
              <a:gd name="connsiteY59" fmla="*/ 2408881 h 2585763"/>
              <a:gd name="connsiteX60" fmla="*/ 614162 w 1186682"/>
              <a:gd name="connsiteY60" fmla="*/ 2504419 h 2585763"/>
              <a:gd name="connsiteX61" fmla="*/ 565498 w 1186682"/>
              <a:gd name="connsiteY61" fmla="*/ 2555970 h 2585763"/>
              <a:gd name="connsiteX62" fmla="*/ 515045 w 1186682"/>
              <a:gd name="connsiteY62" fmla="*/ 2585757 h 2585763"/>
              <a:gd name="connsiteX63" fmla="*/ 408769 w 1186682"/>
              <a:gd name="connsiteY63" fmla="*/ 2558394 h 2585763"/>
              <a:gd name="connsiteX64" fmla="*/ 336205 w 1186682"/>
              <a:gd name="connsiteY64" fmla="*/ 2538594 h 2585763"/>
              <a:gd name="connsiteX65" fmla="*/ 302204 w 1186682"/>
              <a:gd name="connsiteY65" fmla="*/ 2528319 h 2585763"/>
              <a:gd name="connsiteX66" fmla="*/ 257927 w 1186682"/>
              <a:gd name="connsiteY66" fmla="*/ 2526818 h 2585763"/>
              <a:gd name="connsiteX67" fmla="*/ 190964 w 1186682"/>
              <a:gd name="connsiteY67" fmla="*/ 2505054 h 2585763"/>
              <a:gd name="connsiteX68" fmla="*/ 113436 w 1186682"/>
              <a:gd name="connsiteY68" fmla="*/ 2462567 h 2585763"/>
              <a:gd name="connsiteX69" fmla="*/ 12125 w 1186682"/>
              <a:gd name="connsiteY69" fmla="*/ 2408477 h 2585763"/>
              <a:gd name="connsiteX70" fmla="*/ 5024 w 1186682"/>
              <a:gd name="connsiteY70" fmla="*/ 2369626 h 2585763"/>
              <a:gd name="connsiteX71" fmla="*/ 60 w 1186682"/>
              <a:gd name="connsiteY71" fmla="*/ 2316402 h 2585763"/>
              <a:gd name="connsiteX72" fmla="*/ 8373 w 1186682"/>
              <a:gd name="connsiteY72" fmla="*/ 2208336 h 2585763"/>
              <a:gd name="connsiteX73" fmla="*/ 33310 w 1186682"/>
              <a:gd name="connsiteY73" fmla="*/ 2125209 h 2585763"/>
              <a:gd name="connsiteX74" fmla="*/ 24998 w 1186682"/>
              <a:gd name="connsiteY74" fmla="*/ 2100271 h 2585763"/>
              <a:gd name="connsiteX75" fmla="*/ 8372 w 1186682"/>
              <a:gd name="connsiteY75" fmla="*/ 2033769 h 2585763"/>
              <a:gd name="connsiteX76" fmla="*/ 35735 w 1186682"/>
              <a:gd name="connsiteY76" fmla="*/ 1874875 h 2585763"/>
              <a:gd name="connsiteX77" fmla="*/ 80934 w 1186682"/>
              <a:gd name="connsiteY77" fmla="*/ 1786899 h 2585763"/>
              <a:gd name="connsiteX78" fmla="*/ 126136 w 1186682"/>
              <a:gd name="connsiteY78" fmla="*/ 1679959 h 2585763"/>
              <a:gd name="connsiteX79" fmla="*/ 161811 w 1186682"/>
              <a:gd name="connsiteY79" fmla="*/ 1590900 h 2585763"/>
              <a:gd name="connsiteX0" fmla="*/ 161811 w 1186682"/>
              <a:gd name="connsiteY0" fmla="*/ 1590900 h 2585763"/>
              <a:gd name="connsiteX1" fmla="*/ 311267 w 1186682"/>
              <a:gd name="connsiteY1" fmla="*/ 1198989 h 2585763"/>
              <a:gd name="connsiteX2" fmla="*/ 341012 w 1186682"/>
              <a:gd name="connsiteY2" fmla="*/ 1064600 h 2585763"/>
              <a:gd name="connsiteX3" fmla="*/ 306418 w 1186682"/>
              <a:gd name="connsiteY3" fmla="*/ 848513 h 2585763"/>
              <a:gd name="connsiteX4" fmla="*/ 307587 w 1186682"/>
              <a:gd name="connsiteY4" fmla="*/ 797381 h 2585763"/>
              <a:gd name="connsiteX5" fmla="*/ 307543 w 1186682"/>
              <a:gd name="connsiteY5" fmla="*/ 718973 h 2585763"/>
              <a:gd name="connsiteX6" fmla="*/ 328932 w 1186682"/>
              <a:gd name="connsiteY6" fmla="*/ 647665 h 2585763"/>
              <a:gd name="connsiteX7" fmla="*/ 349151 w 1186682"/>
              <a:gd name="connsiteY7" fmla="*/ 599001 h 2585763"/>
              <a:gd name="connsiteX8" fmla="*/ 359845 w 1186682"/>
              <a:gd name="connsiteY8" fmla="*/ 545488 h 2585763"/>
              <a:gd name="connsiteX9" fmla="*/ 390758 w 1186682"/>
              <a:gd name="connsiteY9" fmla="*/ 470976 h 2585763"/>
              <a:gd name="connsiteX10" fmla="*/ 415696 w 1186682"/>
              <a:gd name="connsiteY10" fmla="*/ 329660 h 2585763"/>
              <a:gd name="connsiteX11" fmla="*/ 424009 w 1186682"/>
              <a:gd name="connsiteY11" fmla="*/ 304722 h 2585763"/>
              <a:gd name="connsiteX12" fmla="*/ 448947 w 1186682"/>
              <a:gd name="connsiteY12" fmla="*/ 271471 h 2585763"/>
              <a:gd name="connsiteX13" fmla="*/ 465572 w 1186682"/>
              <a:gd name="connsiteY13" fmla="*/ 221594 h 2585763"/>
              <a:gd name="connsiteX14" fmla="*/ 473885 w 1186682"/>
              <a:gd name="connsiteY14" fmla="*/ 196656 h 2585763"/>
              <a:gd name="connsiteX15" fmla="*/ 565325 w 1186682"/>
              <a:gd name="connsiteY15" fmla="*/ 121842 h 2585763"/>
              <a:gd name="connsiteX16" fmla="*/ 690016 w 1186682"/>
              <a:gd name="connsiteY16" fmla="*/ 88591 h 2585763"/>
              <a:gd name="connsiteX17" fmla="*/ 789768 w 1186682"/>
              <a:gd name="connsiteY17" fmla="*/ 138467 h 2585763"/>
              <a:gd name="connsiteX18" fmla="*/ 864583 w 1186682"/>
              <a:gd name="connsiteY18" fmla="*/ 5464 h 2585763"/>
              <a:gd name="connsiteX19" fmla="*/ 1130590 w 1186682"/>
              <a:gd name="connsiteY19" fmla="*/ 38715 h 2585763"/>
              <a:gd name="connsiteX20" fmla="*/ 1130158 w 1186682"/>
              <a:gd name="connsiteY20" fmla="*/ 159119 h 2585763"/>
              <a:gd name="connsiteX21" fmla="*/ 925414 w 1186682"/>
              <a:gd name="connsiteY21" fmla="*/ 390057 h 2585763"/>
              <a:gd name="connsiteX22" fmla="*/ 813624 w 1186682"/>
              <a:gd name="connsiteY22" fmla="*/ 543409 h 2585763"/>
              <a:gd name="connsiteX23" fmla="*/ 775610 w 1186682"/>
              <a:gd name="connsiteY23" fmla="*/ 645544 h 2585763"/>
              <a:gd name="connsiteX24" fmla="*/ 779162 w 1186682"/>
              <a:gd name="connsiteY24" fmla="*/ 790324 h 2585763"/>
              <a:gd name="connsiteX25" fmla="*/ 865839 w 1186682"/>
              <a:gd name="connsiteY25" fmla="*/ 853189 h 2585763"/>
              <a:gd name="connsiteX26" fmla="*/ 963080 w 1186682"/>
              <a:gd name="connsiteY26" fmla="*/ 790324 h 2585763"/>
              <a:gd name="connsiteX27" fmla="*/ 882247 w 1186682"/>
              <a:gd name="connsiteY27" fmla="*/ 630303 h 2585763"/>
              <a:gd name="connsiteX28" fmla="*/ 1122321 w 1186682"/>
              <a:gd name="connsiteY28" fmla="*/ 335461 h 2585763"/>
              <a:gd name="connsiteX29" fmla="*/ 1180466 w 1186682"/>
              <a:gd name="connsiteY29" fmla="*/ 612293 h 2585763"/>
              <a:gd name="connsiteX30" fmla="*/ 1005900 w 1186682"/>
              <a:gd name="connsiteY30" fmla="*/ 1061180 h 2585763"/>
              <a:gd name="connsiteX31" fmla="*/ 989274 w 1186682"/>
              <a:gd name="connsiteY31" fmla="*/ 1111056 h 2585763"/>
              <a:gd name="connsiteX32" fmla="*/ 972649 w 1186682"/>
              <a:gd name="connsiteY32" fmla="*/ 1160933 h 2585763"/>
              <a:gd name="connsiteX33" fmla="*/ 964336 w 1186682"/>
              <a:gd name="connsiteY33" fmla="*/ 1194184 h 2585763"/>
              <a:gd name="connsiteX34" fmla="*/ 956023 w 1186682"/>
              <a:gd name="connsiteY34" fmla="*/ 1310562 h 2585763"/>
              <a:gd name="connsiteX35" fmla="*/ 947710 w 1186682"/>
              <a:gd name="connsiteY35" fmla="*/ 1343813 h 2585763"/>
              <a:gd name="connsiteX36" fmla="*/ 939398 w 1186682"/>
              <a:gd name="connsiteY36" fmla="*/ 1402002 h 2585763"/>
              <a:gd name="connsiteX37" fmla="*/ 922772 w 1186682"/>
              <a:gd name="connsiteY37" fmla="*/ 1460191 h 2585763"/>
              <a:gd name="connsiteX38" fmla="*/ 914460 w 1186682"/>
              <a:gd name="connsiteY38" fmla="*/ 1493442 h 2585763"/>
              <a:gd name="connsiteX39" fmla="*/ 897834 w 1186682"/>
              <a:gd name="connsiteY39" fmla="*/ 1518380 h 2585763"/>
              <a:gd name="connsiteX40" fmla="*/ 881209 w 1186682"/>
              <a:gd name="connsiteY40" fmla="*/ 1568256 h 2585763"/>
              <a:gd name="connsiteX41" fmla="*/ 872896 w 1186682"/>
              <a:gd name="connsiteY41" fmla="*/ 1593194 h 2585763"/>
              <a:gd name="connsiteX42" fmla="*/ 864583 w 1186682"/>
              <a:gd name="connsiteY42" fmla="*/ 1618133 h 2585763"/>
              <a:gd name="connsiteX43" fmla="*/ 847958 w 1186682"/>
              <a:gd name="connsiteY43" fmla="*/ 1643071 h 2585763"/>
              <a:gd name="connsiteX44" fmla="*/ 831332 w 1186682"/>
              <a:gd name="connsiteY44" fmla="*/ 1692947 h 2585763"/>
              <a:gd name="connsiteX45" fmla="*/ 823020 w 1186682"/>
              <a:gd name="connsiteY45" fmla="*/ 1717885 h 2585763"/>
              <a:gd name="connsiteX46" fmla="*/ 806394 w 1186682"/>
              <a:gd name="connsiteY46" fmla="*/ 1734511 h 2585763"/>
              <a:gd name="connsiteX47" fmla="*/ 789769 w 1186682"/>
              <a:gd name="connsiteY47" fmla="*/ 1784387 h 2585763"/>
              <a:gd name="connsiteX48" fmla="*/ 781456 w 1186682"/>
              <a:gd name="connsiteY48" fmla="*/ 1809325 h 2585763"/>
              <a:gd name="connsiteX49" fmla="*/ 764830 w 1186682"/>
              <a:gd name="connsiteY49" fmla="*/ 1875827 h 2585763"/>
              <a:gd name="connsiteX50" fmla="*/ 756518 w 1186682"/>
              <a:gd name="connsiteY50" fmla="*/ 1942329 h 2585763"/>
              <a:gd name="connsiteX51" fmla="*/ 748205 w 1186682"/>
              <a:gd name="connsiteY51" fmla="*/ 1975580 h 2585763"/>
              <a:gd name="connsiteX52" fmla="*/ 739892 w 1186682"/>
              <a:gd name="connsiteY52" fmla="*/ 2067020 h 2585763"/>
              <a:gd name="connsiteX53" fmla="*/ 723267 w 1186682"/>
              <a:gd name="connsiteY53" fmla="*/ 2116896 h 2585763"/>
              <a:gd name="connsiteX54" fmla="*/ 698329 w 1186682"/>
              <a:gd name="connsiteY54" fmla="*/ 2208336 h 2585763"/>
              <a:gd name="connsiteX55" fmla="*/ 681703 w 1186682"/>
              <a:gd name="connsiteY55" fmla="*/ 2233274 h 2585763"/>
              <a:gd name="connsiteX56" fmla="*/ 656765 w 1186682"/>
              <a:gd name="connsiteY56" fmla="*/ 2291464 h 2585763"/>
              <a:gd name="connsiteX57" fmla="*/ 623514 w 1186682"/>
              <a:gd name="connsiteY57" fmla="*/ 2357965 h 2585763"/>
              <a:gd name="connsiteX58" fmla="*/ 600539 w 1186682"/>
              <a:gd name="connsiteY58" fmla="*/ 2363392 h 2585763"/>
              <a:gd name="connsiteX59" fmla="*/ 491838 w 1186682"/>
              <a:gd name="connsiteY59" fmla="*/ 2408881 h 2585763"/>
              <a:gd name="connsiteX60" fmla="*/ 614162 w 1186682"/>
              <a:gd name="connsiteY60" fmla="*/ 2504419 h 2585763"/>
              <a:gd name="connsiteX61" fmla="*/ 565498 w 1186682"/>
              <a:gd name="connsiteY61" fmla="*/ 2555970 h 2585763"/>
              <a:gd name="connsiteX62" fmla="*/ 515045 w 1186682"/>
              <a:gd name="connsiteY62" fmla="*/ 2585757 h 2585763"/>
              <a:gd name="connsiteX63" fmla="*/ 408769 w 1186682"/>
              <a:gd name="connsiteY63" fmla="*/ 2558394 h 2585763"/>
              <a:gd name="connsiteX64" fmla="*/ 336205 w 1186682"/>
              <a:gd name="connsiteY64" fmla="*/ 2538594 h 2585763"/>
              <a:gd name="connsiteX65" fmla="*/ 302204 w 1186682"/>
              <a:gd name="connsiteY65" fmla="*/ 2528319 h 2585763"/>
              <a:gd name="connsiteX66" fmla="*/ 257927 w 1186682"/>
              <a:gd name="connsiteY66" fmla="*/ 2526818 h 2585763"/>
              <a:gd name="connsiteX67" fmla="*/ 190964 w 1186682"/>
              <a:gd name="connsiteY67" fmla="*/ 2505054 h 2585763"/>
              <a:gd name="connsiteX68" fmla="*/ 113436 w 1186682"/>
              <a:gd name="connsiteY68" fmla="*/ 2462567 h 2585763"/>
              <a:gd name="connsiteX69" fmla="*/ 12125 w 1186682"/>
              <a:gd name="connsiteY69" fmla="*/ 2408477 h 2585763"/>
              <a:gd name="connsiteX70" fmla="*/ 5024 w 1186682"/>
              <a:gd name="connsiteY70" fmla="*/ 2369626 h 2585763"/>
              <a:gd name="connsiteX71" fmla="*/ 60 w 1186682"/>
              <a:gd name="connsiteY71" fmla="*/ 2316402 h 2585763"/>
              <a:gd name="connsiteX72" fmla="*/ 8373 w 1186682"/>
              <a:gd name="connsiteY72" fmla="*/ 2208336 h 2585763"/>
              <a:gd name="connsiteX73" fmla="*/ 33310 w 1186682"/>
              <a:gd name="connsiteY73" fmla="*/ 2125209 h 2585763"/>
              <a:gd name="connsiteX74" fmla="*/ 24998 w 1186682"/>
              <a:gd name="connsiteY74" fmla="*/ 2100271 h 2585763"/>
              <a:gd name="connsiteX75" fmla="*/ 8372 w 1186682"/>
              <a:gd name="connsiteY75" fmla="*/ 2033769 h 2585763"/>
              <a:gd name="connsiteX76" fmla="*/ 35735 w 1186682"/>
              <a:gd name="connsiteY76" fmla="*/ 1874875 h 2585763"/>
              <a:gd name="connsiteX77" fmla="*/ 80934 w 1186682"/>
              <a:gd name="connsiteY77" fmla="*/ 1786899 h 2585763"/>
              <a:gd name="connsiteX78" fmla="*/ 126136 w 1186682"/>
              <a:gd name="connsiteY78" fmla="*/ 1679959 h 2585763"/>
              <a:gd name="connsiteX79" fmla="*/ 161811 w 1186682"/>
              <a:gd name="connsiteY79" fmla="*/ 1590900 h 2585763"/>
              <a:gd name="connsiteX0" fmla="*/ 161811 w 1191459"/>
              <a:gd name="connsiteY0" fmla="*/ 1593184 h 2588047"/>
              <a:gd name="connsiteX1" fmla="*/ 311267 w 1191459"/>
              <a:gd name="connsiteY1" fmla="*/ 1201273 h 2588047"/>
              <a:gd name="connsiteX2" fmla="*/ 341012 w 1191459"/>
              <a:gd name="connsiteY2" fmla="*/ 1066884 h 2588047"/>
              <a:gd name="connsiteX3" fmla="*/ 306418 w 1191459"/>
              <a:gd name="connsiteY3" fmla="*/ 850797 h 2588047"/>
              <a:gd name="connsiteX4" fmla="*/ 307587 w 1191459"/>
              <a:gd name="connsiteY4" fmla="*/ 799665 h 2588047"/>
              <a:gd name="connsiteX5" fmla="*/ 307543 w 1191459"/>
              <a:gd name="connsiteY5" fmla="*/ 721257 h 2588047"/>
              <a:gd name="connsiteX6" fmla="*/ 328932 w 1191459"/>
              <a:gd name="connsiteY6" fmla="*/ 649949 h 2588047"/>
              <a:gd name="connsiteX7" fmla="*/ 349151 w 1191459"/>
              <a:gd name="connsiteY7" fmla="*/ 601285 h 2588047"/>
              <a:gd name="connsiteX8" fmla="*/ 359845 w 1191459"/>
              <a:gd name="connsiteY8" fmla="*/ 547772 h 2588047"/>
              <a:gd name="connsiteX9" fmla="*/ 390758 w 1191459"/>
              <a:gd name="connsiteY9" fmla="*/ 473260 h 2588047"/>
              <a:gd name="connsiteX10" fmla="*/ 415696 w 1191459"/>
              <a:gd name="connsiteY10" fmla="*/ 331944 h 2588047"/>
              <a:gd name="connsiteX11" fmla="*/ 424009 w 1191459"/>
              <a:gd name="connsiteY11" fmla="*/ 307006 h 2588047"/>
              <a:gd name="connsiteX12" fmla="*/ 448947 w 1191459"/>
              <a:gd name="connsiteY12" fmla="*/ 273755 h 2588047"/>
              <a:gd name="connsiteX13" fmla="*/ 465572 w 1191459"/>
              <a:gd name="connsiteY13" fmla="*/ 223878 h 2588047"/>
              <a:gd name="connsiteX14" fmla="*/ 473885 w 1191459"/>
              <a:gd name="connsiteY14" fmla="*/ 198940 h 2588047"/>
              <a:gd name="connsiteX15" fmla="*/ 565325 w 1191459"/>
              <a:gd name="connsiteY15" fmla="*/ 124126 h 2588047"/>
              <a:gd name="connsiteX16" fmla="*/ 690016 w 1191459"/>
              <a:gd name="connsiteY16" fmla="*/ 90875 h 2588047"/>
              <a:gd name="connsiteX17" fmla="*/ 789768 w 1191459"/>
              <a:gd name="connsiteY17" fmla="*/ 140751 h 2588047"/>
              <a:gd name="connsiteX18" fmla="*/ 864583 w 1191459"/>
              <a:gd name="connsiteY18" fmla="*/ 7748 h 2588047"/>
              <a:gd name="connsiteX19" fmla="*/ 1173453 w 1191459"/>
              <a:gd name="connsiteY19" fmla="*/ 31474 h 2588047"/>
              <a:gd name="connsiteX20" fmla="*/ 1130158 w 1191459"/>
              <a:gd name="connsiteY20" fmla="*/ 161403 h 2588047"/>
              <a:gd name="connsiteX21" fmla="*/ 925414 w 1191459"/>
              <a:gd name="connsiteY21" fmla="*/ 392341 h 2588047"/>
              <a:gd name="connsiteX22" fmla="*/ 813624 w 1191459"/>
              <a:gd name="connsiteY22" fmla="*/ 545693 h 2588047"/>
              <a:gd name="connsiteX23" fmla="*/ 775610 w 1191459"/>
              <a:gd name="connsiteY23" fmla="*/ 647828 h 2588047"/>
              <a:gd name="connsiteX24" fmla="*/ 779162 w 1191459"/>
              <a:gd name="connsiteY24" fmla="*/ 792608 h 2588047"/>
              <a:gd name="connsiteX25" fmla="*/ 865839 w 1191459"/>
              <a:gd name="connsiteY25" fmla="*/ 855473 h 2588047"/>
              <a:gd name="connsiteX26" fmla="*/ 963080 w 1191459"/>
              <a:gd name="connsiteY26" fmla="*/ 792608 h 2588047"/>
              <a:gd name="connsiteX27" fmla="*/ 882247 w 1191459"/>
              <a:gd name="connsiteY27" fmla="*/ 632587 h 2588047"/>
              <a:gd name="connsiteX28" fmla="*/ 1122321 w 1191459"/>
              <a:gd name="connsiteY28" fmla="*/ 337745 h 2588047"/>
              <a:gd name="connsiteX29" fmla="*/ 1180466 w 1191459"/>
              <a:gd name="connsiteY29" fmla="*/ 614577 h 2588047"/>
              <a:gd name="connsiteX30" fmla="*/ 1005900 w 1191459"/>
              <a:gd name="connsiteY30" fmla="*/ 1063464 h 2588047"/>
              <a:gd name="connsiteX31" fmla="*/ 989274 w 1191459"/>
              <a:gd name="connsiteY31" fmla="*/ 1113340 h 2588047"/>
              <a:gd name="connsiteX32" fmla="*/ 972649 w 1191459"/>
              <a:gd name="connsiteY32" fmla="*/ 1163217 h 2588047"/>
              <a:gd name="connsiteX33" fmla="*/ 964336 w 1191459"/>
              <a:gd name="connsiteY33" fmla="*/ 1196468 h 2588047"/>
              <a:gd name="connsiteX34" fmla="*/ 956023 w 1191459"/>
              <a:gd name="connsiteY34" fmla="*/ 1312846 h 2588047"/>
              <a:gd name="connsiteX35" fmla="*/ 947710 w 1191459"/>
              <a:gd name="connsiteY35" fmla="*/ 1346097 h 2588047"/>
              <a:gd name="connsiteX36" fmla="*/ 939398 w 1191459"/>
              <a:gd name="connsiteY36" fmla="*/ 1404286 h 2588047"/>
              <a:gd name="connsiteX37" fmla="*/ 922772 w 1191459"/>
              <a:gd name="connsiteY37" fmla="*/ 1462475 h 2588047"/>
              <a:gd name="connsiteX38" fmla="*/ 914460 w 1191459"/>
              <a:gd name="connsiteY38" fmla="*/ 1495726 h 2588047"/>
              <a:gd name="connsiteX39" fmla="*/ 897834 w 1191459"/>
              <a:gd name="connsiteY39" fmla="*/ 1520664 h 2588047"/>
              <a:gd name="connsiteX40" fmla="*/ 881209 w 1191459"/>
              <a:gd name="connsiteY40" fmla="*/ 1570540 h 2588047"/>
              <a:gd name="connsiteX41" fmla="*/ 872896 w 1191459"/>
              <a:gd name="connsiteY41" fmla="*/ 1595478 h 2588047"/>
              <a:gd name="connsiteX42" fmla="*/ 864583 w 1191459"/>
              <a:gd name="connsiteY42" fmla="*/ 1620417 h 2588047"/>
              <a:gd name="connsiteX43" fmla="*/ 847958 w 1191459"/>
              <a:gd name="connsiteY43" fmla="*/ 1645355 h 2588047"/>
              <a:gd name="connsiteX44" fmla="*/ 831332 w 1191459"/>
              <a:gd name="connsiteY44" fmla="*/ 1695231 h 2588047"/>
              <a:gd name="connsiteX45" fmla="*/ 823020 w 1191459"/>
              <a:gd name="connsiteY45" fmla="*/ 1720169 h 2588047"/>
              <a:gd name="connsiteX46" fmla="*/ 806394 w 1191459"/>
              <a:gd name="connsiteY46" fmla="*/ 1736795 h 2588047"/>
              <a:gd name="connsiteX47" fmla="*/ 789769 w 1191459"/>
              <a:gd name="connsiteY47" fmla="*/ 1786671 h 2588047"/>
              <a:gd name="connsiteX48" fmla="*/ 781456 w 1191459"/>
              <a:gd name="connsiteY48" fmla="*/ 1811609 h 2588047"/>
              <a:gd name="connsiteX49" fmla="*/ 764830 w 1191459"/>
              <a:gd name="connsiteY49" fmla="*/ 1878111 h 2588047"/>
              <a:gd name="connsiteX50" fmla="*/ 756518 w 1191459"/>
              <a:gd name="connsiteY50" fmla="*/ 1944613 h 2588047"/>
              <a:gd name="connsiteX51" fmla="*/ 748205 w 1191459"/>
              <a:gd name="connsiteY51" fmla="*/ 1977864 h 2588047"/>
              <a:gd name="connsiteX52" fmla="*/ 739892 w 1191459"/>
              <a:gd name="connsiteY52" fmla="*/ 2069304 h 2588047"/>
              <a:gd name="connsiteX53" fmla="*/ 723267 w 1191459"/>
              <a:gd name="connsiteY53" fmla="*/ 2119180 h 2588047"/>
              <a:gd name="connsiteX54" fmla="*/ 698329 w 1191459"/>
              <a:gd name="connsiteY54" fmla="*/ 2210620 h 2588047"/>
              <a:gd name="connsiteX55" fmla="*/ 681703 w 1191459"/>
              <a:gd name="connsiteY55" fmla="*/ 2235558 h 2588047"/>
              <a:gd name="connsiteX56" fmla="*/ 656765 w 1191459"/>
              <a:gd name="connsiteY56" fmla="*/ 2293748 h 2588047"/>
              <a:gd name="connsiteX57" fmla="*/ 623514 w 1191459"/>
              <a:gd name="connsiteY57" fmla="*/ 2360249 h 2588047"/>
              <a:gd name="connsiteX58" fmla="*/ 600539 w 1191459"/>
              <a:gd name="connsiteY58" fmla="*/ 2365676 h 2588047"/>
              <a:gd name="connsiteX59" fmla="*/ 491838 w 1191459"/>
              <a:gd name="connsiteY59" fmla="*/ 2411165 h 2588047"/>
              <a:gd name="connsiteX60" fmla="*/ 614162 w 1191459"/>
              <a:gd name="connsiteY60" fmla="*/ 2506703 h 2588047"/>
              <a:gd name="connsiteX61" fmla="*/ 565498 w 1191459"/>
              <a:gd name="connsiteY61" fmla="*/ 2558254 h 2588047"/>
              <a:gd name="connsiteX62" fmla="*/ 515045 w 1191459"/>
              <a:gd name="connsiteY62" fmla="*/ 2588041 h 2588047"/>
              <a:gd name="connsiteX63" fmla="*/ 408769 w 1191459"/>
              <a:gd name="connsiteY63" fmla="*/ 2560678 h 2588047"/>
              <a:gd name="connsiteX64" fmla="*/ 336205 w 1191459"/>
              <a:gd name="connsiteY64" fmla="*/ 2540878 h 2588047"/>
              <a:gd name="connsiteX65" fmla="*/ 302204 w 1191459"/>
              <a:gd name="connsiteY65" fmla="*/ 2530603 h 2588047"/>
              <a:gd name="connsiteX66" fmla="*/ 257927 w 1191459"/>
              <a:gd name="connsiteY66" fmla="*/ 2529102 h 2588047"/>
              <a:gd name="connsiteX67" fmla="*/ 190964 w 1191459"/>
              <a:gd name="connsiteY67" fmla="*/ 2507338 h 2588047"/>
              <a:gd name="connsiteX68" fmla="*/ 113436 w 1191459"/>
              <a:gd name="connsiteY68" fmla="*/ 2464851 h 2588047"/>
              <a:gd name="connsiteX69" fmla="*/ 12125 w 1191459"/>
              <a:gd name="connsiteY69" fmla="*/ 2410761 h 2588047"/>
              <a:gd name="connsiteX70" fmla="*/ 5024 w 1191459"/>
              <a:gd name="connsiteY70" fmla="*/ 2371910 h 2588047"/>
              <a:gd name="connsiteX71" fmla="*/ 60 w 1191459"/>
              <a:gd name="connsiteY71" fmla="*/ 2318686 h 2588047"/>
              <a:gd name="connsiteX72" fmla="*/ 8373 w 1191459"/>
              <a:gd name="connsiteY72" fmla="*/ 2210620 h 2588047"/>
              <a:gd name="connsiteX73" fmla="*/ 33310 w 1191459"/>
              <a:gd name="connsiteY73" fmla="*/ 2127493 h 2588047"/>
              <a:gd name="connsiteX74" fmla="*/ 24998 w 1191459"/>
              <a:gd name="connsiteY74" fmla="*/ 2102555 h 2588047"/>
              <a:gd name="connsiteX75" fmla="*/ 8372 w 1191459"/>
              <a:gd name="connsiteY75" fmla="*/ 2036053 h 2588047"/>
              <a:gd name="connsiteX76" fmla="*/ 35735 w 1191459"/>
              <a:gd name="connsiteY76" fmla="*/ 1877159 h 2588047"/>
              <a:gd name="connsiteX77" fmla="*/ 80934 w 1191459"/>
              <a:gd name="connsiteY77" fmla="*/ 1789183 h 2588047"/>
              <a:gd name="connsiteX78" fmla="*/ 126136 w 1191459"/>
              <a:gd name="connsiteY78" fmla="*/ 1682243 h 2588047"/>
              <a:gd name="connsiteX79" fmla="*/ 161811 w 1191459"/>
              <a:gd name="connsiteY79" fmla="*/ 1593184 h 2588047"/>
              <a:gd name="connsiteX0" fmla="*/ 161811 w 1191459"/>
              <a:gd name="connsiteY0" fmla="*/ 1611970 h 2606833"/>
              <a:gd name="connsiteX1" fmla="*/ 311267 w 1191459"/>
              <a:gd name="connsiteY1" fmla="*/ 1220059 h 2606833"/>
              <a:gd name="connsiteX2" fmla="*/ 341012 w 1191459"/>
              <a:gd name="connsiteY2" fmla="*/ 1085670 h 2606833"/>
              <a:gd name="connsiteX3" fmla="*/ 306418 w 1191459"/>
              <a:gd name="connsiteY3" fmla="*/ 869583 h 2606833"/>
              <a:gd name="connsiteX4" fmla="*/ 307587 w 1191459"/>
              <a:gd name="connsiteY4" fmla="*/ 818451 h 2606833"/>
              <a:gd name="connsiteX5" fmla="*/ 307543 w 1191459"/>
              <a:gd name="connsiteY5" fmla="*/ 740043 h 2606833"/>
              <a:gd name="connsiteX6" fmla="*/ 328932 w 1191459"/>
              <a:gd name="connsiteY6" fmla="*/ 668735 h 2606833"/>
              <a:gd name="connsiteX7" fmla="*/ 349151 w 1191459"/>
              <a:gd name="connsiteY7" fmla="*/ 620071 h 2606833"/>
              <a:gd name="connsiteX8" fmla="*/ 359845 w 1191459"/>
              <a:gd name="connsiteY8" fmla="*/ 566558 h 2606833"/>
              <a:gd name="connsiteX9" fmla="*/ 390758 w 1191459"/>
              <a:gd name="connsiteY9" fmla="*/ 492046 h 2606833"/>
              <a:gd name="connsiteX10" fmla="*/ 415696 w 1191459"/>
              <a:gd name="connsiteY10" fmla="*/ 350730 h 2606833"/>
              <a:gd name="connsiteX11" fmla="*/ 424009 w 1191459"/>
              <a:gd name="connsiteY11" fmla="*/ 325792 h 2606833"/>
              <a:gd name="connsiteX12" fmla="*/ 448947 w 1191459"/>
              <a:gd name="connsiteY12" fmla="*/ 292541 h 2606833"/>
              <a:gd name="connsiteX13" fmla="*/ 465572 w 1191459"/>
              <a:gd name="connsiteY13" fmla="*/ 242664 h 2606833"/>
              <a:gd name="connsiteX14" fmla="*/ 473885 w 1191459"/>
              <a:gd name="connsiteY14" fmla="*/ 217726 h 2606833"/>
              <a:gd name="connsiteX15" fmla="*/ 565325 w 1191459"/>
              <a:gd name="connsiteY15" fmla="*/ 142912 h 2606833"/>
              <a:gd name="connsiteX16" fmla="*/ 690016 w 1191459"/>
              <a:gd name="connsiteY16" fmla="*/ 109661 h 2606833"/>
              <a:gd name="connsiteX17" fmla="*/ 789768 w 1191459"/>
              <a:gd name="connsiteY17" fmla="*/ 159537 h 2606833"/>
              <a:gd name="connsiteX18" fmla="*/ 864583 w 1191459"/>
              <a:gd name="connsiteY18" fmla="*/ 5102 h 2606833"/>
              <a:gd name="connsiteX19" fmla="*/ 1173453 w 1191459"/>
              <a:gd name="connsiteY19" fmla="*/ 50260 h 2606833"/>
              <a:gd name="connsiteX20" fmla="*/ 1130158 w 1191459"/>
              <a:gd name="connsiteY20" fmla="*/ 180189 h 2606833"/>
              <a:gd name="connsiteX21" fmla="*/ 925414 w 1191459"/>
              <a:gd name="connsiteY21" fmla="*/ 411127 h 2606833"/>
              <a:gd name="connsiteX22" fmla="*/ 813624 w 1191459"/>
              <a:gd name="connsiteY22" fmla="*/ 564479 h 2606833"/>
              <a:gd name="connsiteX23" fmla="*/ 775610 w 1191459"/>
              <a:gd name="connsiteY23" fmla="*/ 666614 h 2606833"/>
              <a:gd name="connsiteX24" fmla="*/ 779162 w 1191459"/>
              <a:gd name="connsiteY24" fmla="*/ 811394 h 2606833"/>
              <a:gd name="connsiteX25" fmla="*/ 865839 w 1191459"/>
              <a:gd name="connsiteY25" fmla="*/ 874259 h 2606833"/>
              <a:gd name="connsiteX26" fmla="*/ 963080 w 1191459"/>
              <a:gd name="connsiteY26" fmla="*/ 811394 h 2606833"/>
              <a:gd name="connsiteX27" fmla="*/ 882247 w 1191459"/>
              <a:gd name="connsiteY27" fmla="*/ 651373 h 2606833"/>
              <a:gd name="connsiteX28" fmla="*/ 1122321 w 1191459"/>
              <a:gd name="connsiteY28" fmla="*/ 356531 h 2606833"/>
              <a:gd name="connsiteX29" fmla="*/ 1180466 w 1191459"/>
              <a:gd name="connsiteY29" fmla="*/ 633363 h 2606833"/>
              <a:gd name="connsiteX30" fmla="*/ 1005900 w 1191459"/>
              <a:gd name="connsiteY30" fmla="*/ 1082250 h 2606833"/>
              <a:gd name="connsiteX31" fmla="*/ 989274 w 1191459"/>
              <a:gd name="connsiteY31" fmla="*/ 1132126 h 2606833"/>
              <a:gd name="connsiteX32" fmla="*/ 972649 w 1191459"/>
              <a:gd name="connsiteY32" fmla="*/ 1182003 h 2606833"/>
              <a:gd name="connsiteX33" fmla="*/ 964336 w 1191459"/>
              <a:gd name="connsiteY33" fmla="*/ 1215254 h 2606833"/>
              <a:gd name="connsiteX34" fmla="*/ 956023 w 1191459"/>
              <a:gd name="connsiteY34" fmla="*/ 1331632 h 2606833"/>
              <a:gd name="connsiteX35" fmla="*/ 947710 w 1191459"/>
              <a:gd name="connsiteY35" fmla="*/ 1364883 h 2606833"/>
              <a:gd name="connsiteX36" fmla="*/ 939398 w 1191459"/>
              <a:gd name="connsiteY36" fmla="*/ 1423072 h 2606833"/>
              <a:gd name="connsiteX37" fmla="*/ 922772 w 1191459"/>
              <a:gd name="connsiteY37" fmla="*/ 1481261 h 2606833"/>
              <a:gd name="connsiteX38" fmla="*/ 914460 w 1191459"/>
              <a:gd name="connsiteY38" fmla="*/ 1514512 h 2606833"/>
              <a:gd name="connsiteX39" fmla="*/ 897834 w 1191459"/>
              <a:gd name="connsiteY39" fmla="*/ 1539450 h 2606833"/>
              <a:gd name="connsiteX40" fmla="*/ 881209 w 1191459"/>
              <a:gd name="connsiteY40" fmla="*/ 1589326 h 2606833"/>
              <a:gd name="connsiteX41" fmla="*/ 872896 w 1191459"/>
              <a:gd name="connsiteY41" fmla="*/ 1614264 h 2606833"/>
              <a:gd name="connsiteX42" fmla="*/ 864583 w 1191459"/>
              <a:gd name="connsiteY42" fmla="*/ 1639203 h 2606833"/>
              <a:gd name="connsiteX43" fmla="*/ 847958 w 1191459"/>
              <a:gd name="connsiteY43" fmla="*/ 1664141 h 2606833"/>
              <a:gd name="connsiteX44" fmla="*/ 831332 w 1191459"/>
              <a:gd name="connsiteY44" fmla="*/ 1714017 h 2606833"/>
              <a:gd name="connsiteX45" fmla="*/ 823020 w 1191459"/>
              <a:gd name="connsiteY45" fmla="*/ 1738955 h 2606833"/>
              <a:gd name="connsiteX46" fmla="*/ 806394 w 1191459"/>
              <a:gd name="connsiteY46" fmla="*/ 1755581 h 2606833"/>
              <a:gd name="connsiteX47" fmla="*/ 789769 w 1191459"/>
              <a:gd name="connsiteY47" fmla="*/ 1805457 h 2606833"/>
              <a:gd name="connsiteX48" fmla="*/ 781456 w 1191459"/>
              <a:gd name="connsiteY48" fmla="*/ 1830395 h 2606833"/>
              <a:gd name="connsiteX49" fmla="*/ 764830 w 1191459"/>
              <a:gd name="connsiteY49" fmla="*/ 1896897 h 2606833"/>
              <a:gd name="connsiteX50" fmla="*/ 756518 w 1191459"/>
              <a:gd name="connsiteY50" fmla="*/ 1963399 h 2606833"/>
              <a:gd name="connsiteX51" fmla="*/ 748205 w 1191459"/>
              <a:gd name="connsiteY51" fmla="*/ 1996650 h 2606833"/>
              <a:gd name="connsiteX52" fmla="*/ 739892 w 1191459"/>
              <a:gd name="connsiteY52" fmla="*/ 2088090 h 2606833"/>
              <a:gd name="connsiteX53" fmla="*/ 723267 w 1191459"/>
              <a:gd name="connsiteY53" fmla="*/ 2137966 h 2606833"/>
              <a:gd name="connsiteX54" fmla="*/ 698329 w 1191459"/>
              <a:gd name="connsiteY54" fmla="*/ 2229406 h 2606833"/>
              <a:gd name="connsiteX55" fmla="*/ 681703 w 1191459"/>
              <a:gd name="connsiteY55" fmla="*/ 2254344 h 2606833"/>
              <a:gd name="connsiteX56" fmla="*/ 656765 w 1191459"/>
              <a:gd name="connsiteY56" fmla="*/ 2312534 h 2606833"/>
              <a:gd name="connsiteX57" fmla="*/ 623514 w 1191459"/>
              <a:gd name="connsiteY57" fmla="*/ 2379035 h 2606833"/>
              <a:gd name="connsiteX58" fmla="*/ 600539 w 1191459"/>
              <a:gd name="connsiteY58" fmla="*/ 2384462 h 2606833"/>
              <a:gd name="connsiteX59" fmla="*/ 491838 w 1191459"/>
              <a:gd name="connsiteY59" fmla="*/ 2429951 h 2606833"/>
              <a:gd name="connsiteX60" fmla="*/ 614162 w 1191459"/>
              <a:gd name="connsiteY60" fmla="*/ 2525489 h 2606833"/>
              <a:gd name="connsiteX61" fmla="*/ 565498 w 1191459"/>
              <a:gd name="connsiteY61" fmla="*/ 2577040 h 2606833"/>
              <a:gd name="connsiteX62" fmla="*/ 515045 w 1191459"/>
              <a:gd name="connsiteY62" fmla="*/ 2606827 h 2606833"/>
              <a:gd name="connsiteX63" fmla="*/ 408769 w 1191459"/>
              <a:gd name="connsiteY63" fmla="*/ 2579464 h 2606833"/>
              <a:gd name="connsiteX64" fmla="*/ 336205 w 1191459"/>
              <a:gd name="connsiteY64" fmla="*/ 2559664 h 2606833"/>
              <a:gd name="connsiteX65" fmla="*/ 302204 w 1191459"/>
              <a:gd name="connsiteY65" fmla="*/ 2549389 h 2606833"/>
              <a:gd name="connsiteX66" fmla="*/ 257927 w 1191459"/>
              <a:gd name="connsiteY66" fmla="*/ 2547888 h 2606833"/>
              <a:gd name="connsiteX67" fmla="*/ 190964 w 1191459"/>
              <a:gd name="connsiteY67" fmla="*/ 2526124 h 2606833"/>
              <a:gd name="connsiteX68" fmla="*/ 113436 w 1191459"/>
              <a:gd name="connsiteY68" fmla="*/ 2483637 h 2606833"/>
              <a:gd name="connsiteX69" fmla="*/ 12125 w 1191459"/>
              <a:gd name="connsiteY69" fmla="*/ 2429547 h 2606833"/>
              <a:gd name="connsiteX70" fmla="*/ 5024 w 1191459"/>
              <a:gd name="connsiteY70" fmla="*/ 2390696 h 2606833"/>
              <a:gd name="connsiteX71" fmla="*/ 60 w 1191459"/>
              <a:gd name="connsiteY71" fmla="*/ 2337472 h 2606833"/>
              <a:gd name="connsiteX72" fmla="*/ 8373 w 1191459"/>
              <a:gd name="connsiteY72" fmla="*/ 2229406 h 2606833"/>
              <a:gd name="connsiteX73" fmla="*/ 33310 w 1191459"/>
              <a:gd name="connsiteY73" fmla="*/ 2146279 h 2606833"/>
              <a:gd name="connsiteX74" fmla="*/ 24998 w 1191459"/>
              <a:gd name="connsiteY74" fmla="*/ 2121341 h 2606833"/>
              <a:gd name="connsiteX75" fmla="*/ 8372 w 1191459"/>
              <a:gd name="connsiteY75" fmla="*/ 2054839 h 2606833"/>
              <a:gd name="connsiteX76" fmla="*/ 35735 w 1191459"/>
              <a:gd name="connsiteY76" fmla="*/ 1895945 h 2606833"/>
              <a:gd name="connsiteX77" fmla="*/ 80934 w 1191459"/>
              <a:gd name="connsiteY77" fmla="*/ 1807969 h 2606833"/>
              <a:gd name="connsiteX78" fmla="*/ 126136 w 1191459"/>
              <a:gd name="connsiteY78" fmla="*/ 1701029 h 2606833"/>
              <a:gd name="connsiteX79" fmla="*/ 161811 w 1191459"/>
              <a:gd name="connsiteY79" fmla="*/ 1611970 h 2606833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56765 w 1191459"/>
              <a:gd name="connsiteY56" fmla="*/ 2309200 h 2603499"/>
              <a:gd name="connsiteX57" fmla="*/ 623514 w 1191459"/>
              <a:gd name="connsiteY57" fmla="*/ 2375701 h 2603499"/>
              <a:gd name="connsiteX58" fmla="*/ 600539 w 1191459"/>
              <a:gd name="connsiteY58" fmla="*/ 2381128 h 2603499"/>
              <a:gd name="connsiteX59" fmla="*/ 491838 w 1191459"/>
              <a:gd name="connsiteY59" fmla="*/ 2426617 h 2603499"/>
              <a:gd name="connsiteX60" fmla="*/ 614162 w 1191459"/>
              <a:gd name="connsiteY60" fmla="*/ 2522155 h 2603499"/>
              <a:gd name="connsiteX61" fmla="*/ 565498 w 1191459"/>
              <a:gd name="connsiteY61" fmla="*/ 2573706 h 2603499"/>
              <a:gd name="connsiteX62" fmla="*/ 515045 w 1191459"/>
              <a:gd name="connsiteY62" fmla="*/ 2603493 h 2603499"/>
              <a:gd name="connsiteX63" fmla="*/ 408769 w 1191459"/>
              <a:gd name="connsiteY63" fmla="*/ 2576130 h 2603499"/>
              <a:gd name="connsiteX64" fmla="*/ 336205 w 1191459"/>
              <a:gd name="connsiteY64" fmla="*/ 2556330 h 2603499"/>
              <a:gd name="connsiteX65" fmla="*/ 302204 w 1191459"/>
              <a:gd name="connsiteY65" fmla="*/ 2546055 h 2603499"/>
              <a:gd name="connsiteX66" fmla="*/ 257927 w 1191459"/>
              <a:gd name="connsiteY66" fmla="*/ 2544554 h 2603499"/>
              <a:gd name="connsiteX67" fmla="*/ 190964 w 1191459"/>
              <a:gd name="connsiteY67" fmla="*/ 2522790 h 2603499"/>
              <a:gd name="connsiteX68" fmla="*/ 113436 w 1191459"/>
              <a:gd name="connsiteY68" fmla="*/ 2480303 h 2603499"/>
              <a:gd name="connsiteX69" fmla="*/ 12125 w 1191459"/>
              <a:gd name="connsiteY69" fmla="*/ 2426213 h 2603499"/>
              <a:gd name="connsiteX70" fmla="*/ 5024 w 1191459"/>
              <a:gd name="connsiteY70" fmla="*/ 2387362 h 2603499"/>
              <a:gd name="connsiteX71" fmla="*/ 60 w 1191459"/>
              <a:gd name="connsiteY71" fmla="*/ 2334138 h 2603499"/>
              <a:gd name="connsiteX72" fmla="*/ 8373 w 1191459"/>
              <a:gd name="connsiteY72" fmla="*/ 2226072 h 2603499"/>
              <a:gd name="connsiteX73" fmla="*/ 33310 w 1191459"/>
              <a:gd name="connsiteY73" fmla="*/ 2142945 h 2603499"/>
              <a:gd name="connsiteX74" fmla="*/ 24998 w 1191459"/>
              <a:gd name="connsiteY74" fmla="*/ 2118007 h 2603499"/>
              <a:gd name="connsiteX75" fmla="*/ 8372 w 1191459"/>
              <a:gd name="connsiteY75" fmla="*/ 2051505 h 2603499"/>
              <a:gd name="connsiteX76" fmla="*/ 35735 w 1191459"/>
              <a:gd name="connsiteY76" fmla="*/ 1892611 h 2603499"/>
              <a:gd name="connsiteX77" fmla="*/ 80934 w 1191459"/>
              <a:gd name="connsiteY77" fmla="*/ 1804635 h 2603499"/>
              <a:gd name="connsiteX78" fmla="*/ 126136 w 1191459"/>
              <a:gd name="connsiteY78" fmla="*/ 1697695 h 2603499"/>
              <a:gd name="connsiteX79" fmla="*/ 161811 w 1191459"/>
              <a:gd name="connsiteY79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56765 w 1191459"/>
              <a:gd name="connsiteY56" fmla="*/ 2309200 h 2603499"/>
              <a:gd name="connsiteX57" fmla="*/ 623514 w 1191459"/>
              <a:gd name="connsiteY57" fmla="*/ 2375701 h 2603499"/>
              <a:gd name="connsiteX58" fmla="*/ 600539 w 1191459"/>
              <a:gd name="connsiteY58" fmla="*/ 2381128 h 2603499"/>
              <a:gd name="connsiteX59" fmla="*/ 651382 w 1191459"/>
              <a:gd name="connsiteY59" fmla="*/ 2438523 h 2603499"/>
              <a:gd name="connsiteX60" fmla="*/ 614162 w 1191459"/>
              <a:gd name="connsiteY60" fmla="*/ 2522155 h 2603499"/>
              <a:gd name="connsiteX61" fmla="*/ 565498 w 1191459"/>
              <a:gd name="connsiteY61" fmla="*/ 2573706 h 2603499"/>
              <a:gd name="connsiteX62" fmla="*/ 515045 w 1191459"/>
              <a:gd name="connsiteY62" fmla="*/ 2603493 h 2603499"/>
              <a:gd name="connsiteX63" fmla="*/ 408769 w 1191459"/>
              <a:gd name="connsiteY63" fmla="*/ 2576130 h 2603499"/>
              <a:gd name="connsiteX64" fmla="*/ 336205 w 1191459"/>
              <a:gd name="connsiteY64" fmla="*/ 2556330 h 2603499"/>
              <a:gd name="connsiteX65" fmla="*/ 302204 w 1191459"/>
              <a:gd name="connsiteY65" fmla="*/ 2546055 h 2603499"/>
              <a:gd name="connsiteX66" fmla="*/ 257927 w 1191459"/>
              <a:gd name="connsiteY66" fmla="*/ 2544554 h 2603499"/>
              <a:gd name="connsiteX67" fmla="*/ 190964 w 1191459"/>
              <a:gd name="connsiteY67" fmla="*/ 2522790 h 2603499"/>
              <a:gd name="connsiteX68" fmla="*/ 113436 w 1191459"/>
              <a:gd name="connsiteY68" fmla="*/ 2480303 h 2603499"/>
              <a:gd name="connsiteX69" fmla="*/ 12125 w 1191459"/>
              <a:gd name="connsiteY69" fmla="*/ 2426213 h 2603499"/>
              <a:gd name="connsiteX70" fmla="*/ 5024 w 1191459"/>
              <a:gd name="connsiteY70" fmla="*/ 2387362 h 2603499"/>
              <a:gd name="connsiteX71" fmla="*/ 60 w 1191459"/>
              <a:gd name="connsiteY71" fmla="*/ 2334138 h 2603499"/>
              <a:gd name="connsiteX72" fmla="*/ 8373 w 1191459"/>
              <a:gd name="connsiteY72" fmla="*/ 2226072 h 2603499"/>
              <a:gd name="connsiteX73" fmla="*/ 33310 w 1191459"/>
              <a:gd name="connsiteY73" fmla="*/ 2142945 h 2603499"/>
              <a:gd name="connsiteX74" fmla="*/ 24998 w 1191459"/>
              <a:gd name="connsiteY74" fmla="*/ 2118007 h 2603499"/>
              <a:gd name="connsiteX75" fmla="*/ 8372 w 1191459"/>
              <a:gd name="connsiteY75" fmla="*/ 2051505 h 2603499"/>
              <a:gd name="connsiteX76" fmla="*/ 35735 w 1191459"/>
              <a:gd name="connsiteY76" fmla="*/ 1892611 h 2603499"/>
              <a:gd name="connsiteX77" fmla="*/ 80934 w 1191459"/>
              <a:gd name="connsiteY77" fmla="*/ 1804635 h 2603499"/>
              <a:gd name="connsiteX78" fmla="*/ 126136 w 1191459"/>
              <a:gd name="connsiteY78" fmla="*/ 1697695 h 2603499"/>
              <a:gd name="connsiteX79" fmla="*/ 161811 w 1191459"/>
              <a:gd name="connsiteY79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56765 w 1191459"/>
              <a:gd name="connsiteY56" fmla="*/ 2309200 h 2603499"/>
              <a:gd name="connsiteX57" fmla="*/ 623514 w 1191459"/>
              <a:gd name="connsiteY57" fmla="*/ 2375701 h 2603499"/>
              <a:gd name="connsiteX58" fmla="*/ 651382 w 1191459"/>
              <a:gd name="connsiteY58" fmla="*/ 2438523 h 2603499"/>
              <a:gd name="connsiteX59" fmla="*/ 614162 w 1191459"/>
              <a:gd name="connsiteY59" fmla="*/ 2522155 h 2603499"/>
              <a:gd name="connsiteX60" fmla="*/ 565498 w 1191459"/>
              <a:gd name="connsiteY60" fmla="*/ 2573706 h 2603499"/>
              <a:gd name="connsiteX61" fmla="*/ 515045 w 1191459"/>
              <a:gd name="connsiteY61" fmla="*/ 2603493 h 2603499"/>
              <a:gd name="connsiteX62" fmla="*/ 408769 w 1191459"/>
              <a:gd name="connsiteY62" fmla="*/ 2576130 h 2603499"/>
              <a:gd name="connsiteX63" fmla="*/ 336205 w 1191459"/>
              <a:gd name="connsiteY63" fmla="*/ 2556330 h 2603499"/>
              <a:gd name="connsiteX64" fmla="*/ 302204 w 1191459"/>
              <a:gd name="connsiteY64" fmla="*/ 2546055 h 2603499"/>
              <a:gd name="connsiteX65" fmla="*/ 257927 w 1191459"/>
              <a:gd name="connsiteY65" fmla="*/ 2544554 h 2603499"/>
              <a:gd name="connsiteX66" fmla="*/ 190964 w 1191459"/>
              <a:gd name="connsiteY66" fmla="*/ 2522790 h 2603499"/>
              <a:gd name="connsiteX67" fmla="*/ 113436 w 1191459"/>
              <a:gd name="connsiteY67" fmla="*/ 2480303 h 2603499"/>
              <a:gd name="connsiteX68" fmla="*/ 12125 w 1191459"/>
              <a:gd name="connsiteY68" fmla="*/ 2426213 h 2603499"/>
              <a:gd name="connsiteX69" fmla="*/ 5024 w 1191459"/>
              <a:gd name="connsiteY69" fmla="*/ 2387362 h 2603499"/>
              <a:gd name="connsiteX70" fmla="*/ 60 w 1191459"/>
              <a:gd name="connsiteY70" fmla="*/ 2334138 h 2603499"/>
              <a:gd name="connsiteX71" fmla="*/ 8373 w 1191459"/>
              <a:gd name="connsiteY71" fmla="*/ 2226072 h 2603499"/>
              <a:gd name="connsiteX72" fmla="*/ 33310 w 1191459"/>
              <a:gd name="connsiteY72" fmla="*/ 2142945 h 2603499"/>
              <a:gd name="connsiteX73" fmla="*/ 24998 w 1191459"/>
              <a:gd name="connsiteY73" fmla="*/ 2118007 h 2603499"/>
              <a:gd name="connsiteX74" fmla="*/ 8372 w 1191459"/>
              <a:gd name="connsiteY74" fmla="*/ 2051505 h 2603499"/>
              <a:gd name="connsiteX75" fmla="*/ 35735 w 1191459"/>
              <a:gd name="connsiteY75" fmla="*/ 1892611 h 2603499"/>
              <a:gd name="connsiteX76" fmla="*/ 80934 w 1191459"/>
              <a:gd name="connsiteY76" fmla="*/ 1804635 h 2603499"/>
              <a:gd name="connsiteX77" fmla="*/ 126136 w 1191459"/>
              <a:gd name="connsiteY77" fmla="*/ 1697695 h 2603499"/>
              <a:gd name="connsiteX78" fmla="*/ 161811 w 1191459"/>
              <a:gd name="connsiteY78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56765 w 1191459"/>
              <a:gd name="connsiteY56" fmla="*/ 2309200 h 2603499"/>
              <a:gd name="connsiteX57" fmla="*/ 651382 w 1191459"/>
              <a:gd name="connsiteY57" fmla="*/ 2438523 h 2603499"/>
              <a:gd name="connsiteX58" fmla="*/ 614162 w 1191459"/>
              <a:gd name="connsiteY58" fmla="*/ 2522155 h 2603499"/>
              <a:gd name="connsiteX59" fmla="*/ 565498 w 1191459"/>
              <a:gd name="connsiteY59" fmla="*/ 2573706 h 2603499"/>
              <a:gd name="connsiteX60" fmla="*/ 515045 w 1191459"/>
              <a:gd name="connsiteY60" fmla="*/ 2603493 h 2603499"/>
              <a:gd name="connsiteX61" fmla="*/ 408769 w 1191459"/>
              <a:gd name="connsiteY61" fmla="*/ 2576130 h 2603499"/>
              <a:gd name="connsiteX62" fmla="*/ 336205 w 1191459"/>
              <a:gd name="connsiteY62" fmla="*/ 2556330 h 2603499"/>
              <a:gd name="connsiteX63" fmla="*/ 302204 w 1191459"/>
              <a:gd name="connsiteY63" fmla="*/ 2546055 h 2603499"/>
              <a:gd name="connsiteX64" fmla="*/ 257927 w 1191459"/>
              <a:gd name="connsiteY64" fmla="*/ 2544554 h 2603499"/>
              <a:gd name="connsiteX65" fmla="*/ 190964 w 1191459"/>
              <a:gd name="connsiteY65" fmla="*/ 2522790 h 2603499"/>
              <a:gd name="connsiteX66" fmla="*/ 113436 w 1191459"/>
              <a:gd name="connsiteY66" fmla="*/ 2480303 h 2603499"/>
              <a:gd name="connsiteX67" fmla="*/ 12125 w 1191459"/>
              <a:gd name="connsiteY67" fmla="*/ 2426213 h 2603499"/>
              <a:gd name="connsiteX68" fmla="*/ 5024 w 1191459"/>
              <a:gd name="connsiteY68" fmla="*/ 2387362 h 2603499"/>
              <a:gd name="connsiteX69" fmla="*/ 60 w 1191459"/>
              <a:gd name="connsiteY69" fmla="*/ 2334138 h 2603499"/>
              <a:gd name="connsiteX70" fmla="*/ 8373 w 1191459"/>
              <a:gd name="connsiteY70" fmla="*/ 2226072 h 2603499"/>
              <a:gd name="connsiteX71" fmla="*/ 33310 w 1191459"/>
              <a:gd name="connsiteY71" fmla="*/ 2142945 h 2603499"/>
              <a:gd name="connsiteX72" fmla="*/ 24998 w 1191459"/>
              <a:gd name="connsiteY72" fmla="*/ 2118007 h 2603499"/>
              <a:gd name="connsiteX73" fmla="*/ 8372 w 1191459"/>
              <a:gd name="connsiteY73" fmla="*/ 2051505 h 2603499"/>
              <a:gd name="connsiteX74" fmla="*/ 35735 w 1191459"/>
              <a:gd name="connsiteY74" fmla="*/ 1892611 h 2603499"/>
              <a:gd name="connsiteX75" fmla="*/ 80934 w 1191459"/>
              <a:gd name="connsiteY75" fmla="*/ 1804635 h 2603499"/>
              <a:gd name="connsiteX76" fmla="*/ 126136 w 1191459"/>
              <a:gd name="connsiteY76" fmla="*/ 1697695 h 2603499"/>
              <a:gd name="connsiteX77" fmla="*/ 161811 w 1191459"/>
              <a:gd name="connsiteY77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40096 w 1191459"/>
              <a:gd name="connsiteY56" fmla="*/ 2349681 h 2603499"/>
              <a:gd name="connsiteX57" fmla="*/ 651382 w 1191459"/>
              <a:gd name="connsiteY57" fmla="*/ 2438523 h 2603499"/>
              <a:gd name="connsiteX58" fmla="*/ 614162 w 1191459"/>
              <a:gd name="connsiteY58" fmla="*/ 2522155 h 2603499"/>
              <a:gd name="connsiteX59" fmla="*/ 565498 w 1191459"/>
              <a:gd name="connsiteY59" fmla="*/ 2573706 h 2603499"/>
              <a:gd name="connsiteX60" fmla="*/ 515045 w 1191459"/>
              <a:gd name="connsiteY60" fmla="*/ 2603493 h 2603499"/>
              <a:gd name="connsiteX61" fmla="*/ 408769 w 1191459"/>
              <a:gd name="connsiteY61" fmla="*/ 2576130 h 2603499"/>
              <a:gd name="connsiteX62" fmla="*/ 336205 w 1191459"/>
              <a:gd name="connsiteY62" fmla="*/ 2556330 h 2603499"/>
              <a:gd name="connsiteX63" fmla="*/ 302204 w 1191459"/>
              <a:gd name="connsiteY63" fmla="*/ 2546055 h 2603499"/>
              <a:gd name="connsiteX64" fmla="*/ 257927 w 1191459"/>
              <a:gd name="connsiteY64" fmla="*/ 2544554 h 2603499"/>
              <a:gd name="connsiteX65" fmla="*/ 190964 w 1191459"/>
              <a:gd name="connsiteY65" fmla="*/ 2522790 h 2603499"/>
              <a:gd name="connsiteX66" fmla="*/ 113436 w 1191459"/>
              <a:gd name="connsiteY66" fmla="*/ 2480303 h 2603499"/>
              <a:gd name="connsiteX67" fmla="*/ 12125 w 1191459"/>
              <a:gd name="connsiteY67" fmla="*/ 2426213 h 2603499"/>
              <a:gd name="connsiteX68" fmla="*/ 5024 w 1191459"/>
              <a:gd name="connsiteY68" fmla="*/ 2387362 h 2603499"/>
              <a:gd name="connsiteX69" fmla="*/ 60 w 1191459"/>
              <a:gd name="connsiteY69" fmla="*/ 2334138 h 2603499"/>
              <a:gd name="connsiteX70" fmla="*/ 8373 w 1191459"/>
              <a:gd name="connsiteY70" fmla="*/ 2226072 h 2603499"/>
              <a:gd name="connsiteX71" fmla="*/ 33310 w 1191459"/>
              <a:gd name="connsiteY71" fmla="*/ 2142945 h 2603499"/>
              <a:gd name="connsiteX72" fmla="*/ 24998 w 1191459"/>
              <a:gd name="connsiteY72" fmla="*/ 2118007 h 2603499"/>
              <a:gd name="connsiteX73" fmla="*/ 8372 w 1191459"/>
              <a:gd name="connsiteY73" fmla="*/ 2051505 h 2603499"/>
              <a:gd name="connsiteX74" fmla="*/ 35735 w 1191459"/>
              <a:gd name="connsiteY74" fmla="*/ 1892611 h 2603499"/>
              <a:gd name="connsiteX75" fmla="*/ 80934 w 1191459"/>
              <a:gd name="connsiteY75" fmla="*/ 1804635 h 2603499"/>
              <a:gd name="connsiteX76" fmla="*/ 126136 w 1191459"/>
              <a:gd name="connsiteY76" fmla="*/ 1697695 h 2603499"/>
              <a:gd name="connsiteX77" fmla="*/ 161811 w 1191459"/>
              <a:gd name="connsiteY77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93609 w 1191459"/>
              <a:gd name="connsiteY55" fmla="*/ 2274822 h 2603499"/>
              <a:gd name="connsiteX56" fmla="*/ 640096 w 1191459"/>
              <a:gd name="connsiteY56" fmla="*/ 2349681 h 2603499"/>
              <a:gd name="connsiteX57" fmla="*/ 651382 w 1191459"/>
              <a:gd name="connsiteY57" fmla="*/ 2438523 h 2603499"/>
              <a:gd name="connsiteX58" fmla="*/ 614162 w 1191459"/>
              <a:gd name="connsiteY58" fmla="*/ 2522155 h 2603499"/>
              <a:gd name="connsiteX59" fmla="*/ 565498 w 1191459"/>
              <a:gd name="connsiteY59" fmla="*/ 2573706 h 2603499"/>
              <a:gd name="connsiteX60" fmla="*/ 515045 w 1191459"/>
              <a:gd name="connsiteY60" fmla="*/ 2603493 h 2603499"/>
              <a:gd name="connsiteX61" fmla="*/ 408769 w 1191459"/>
              <a:gd name="connsiteY61" fmla="*/ 2576130 h 2603499"/>
              <a:gd name="connsiteX62" fmla="*/ 336205 w 1191459"/>
              <a:gd name="connsiteY62" fmla="*/ 2556330 h 2603499"/>
              <a:gd name="connsiteX63" fmla="*/ 302204 w 1191459"/>
              <a:gd name="connsiteY63" fmla="*/ 2546055 h 2603499"/>
              <a:gd name="connsiteX64" fmla="*/ 257927 w 1191459"/>
              <a:gd name="connsiteY64" fmla="*/ 2544554 h 2603499"/>
              <a:gd name="connsiteX65" fmla="*/ 190964 w 1191459"/>
              <a:gd name="connsiteY65" fmla="*/ 2522790 h 2603499"/>
              <a:gd name="connsiteX66" fmla="*/ 113436 w 1191459"/>
              <a:gd name="connsiteY66" fmla="*/ 2480303 h 2603499"/>
              <a:gd name="connsiteX67" fmla="*/ 12125 w 1191459"/>
              <a:gd name="connsiteY67" fmla="*/ 2426213 h 2603499"/>
              <a:gd name="connsiteX68" fmla="*/ 5024 w 1191459"/>
              <a:gd name="connsiteY68" fmla="*/ 2387362 h 2603499"/>
              <a:gd name="connsiteX69" fmla="*/ 60 w 1191459"/>
              <a:gd name="connsiteY69" fmla="*/ 2334138 h 2603499"/>
              <a:gd name="connsiteX70" fmla="*/ 8373 w 1191459"/>
              <a:gd name="connsiteY70" fmla="*/ 2226072 h 2603499"/>
              <a:gd name="connsiteX71" fmla="*/ 33310 w 1191459"/>
              <a:gd name="connsiteY71" fmla="*/ 2142945 h 2603499"/>
              <a:gd name="connsiteX72" fmla="*/ 24998 w 1191459"/>
              <a:gd name="connsiteY72" fmla="*/ 2118007 h 2603499"/>
              <a:gd name="connsiteX73" fmla="*/ 8372 w 1191459"/>
              <a:gd name="connsiteY73" fmla="*/ 2051505 h 2603499"/>
              <a:gd name="connsiteX74" fmla="*/ 35735 w 1191459"/>
              <a:gd name="connsiteY74" fmla="*/ 1892611 h 2603499"/>
              <a:gd name="connsiteX75" fmla="*/ 80934 w 1191459"/>
              <a:gd name="connsiteY75" fmla="*/ 1804635 h 2603499"/>
              <a:gd name="connsiteX76" fmla="*/ 126136 w 1191459"/>
              <a:gd name="connsiteY76" fmla="*/ 1697695 h 2603499"/>
              <a:gd name="connsiteX77" fmla="*/ 161811 w 1191459"/>
              <a:gd name="connsiteY77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3609 w 1191459"/>
              <a:gd name="connsiteY54" fmla="*/ 2274822 h 2603499"/>
              <a:gd name="connsiteX55" fmla="*/ 640096 w 1191459"/>
              <a:gd name="connsiteY55" fmla="*/ 2349681 h 2603499"/>
              <a:gd name="connsiteX56" fmla="*/ 651382 w 1191459"/>
              <a:gd name="connsiteY56" fmla="*/ 2438523 h 2603499"/>
              <a:gd name="connsiteX57" fmla="*/ 614162 w 1191459"/>
              <a:gd name="connsiteY57" fmla="*/ 2522155 h 2603499"/>
              <a:gd name="connsiteX58" fmla="*/ 565498 w 1191459"/>
              <a:gd name="connsiteY58" fmla="*/ 2573706 h 2603499"/>
              <a:gd name="connsiteX59" fmla="*/ 515045 w 1191459"/>
              <a:gd name="connsiteY59" fmla="*/ 2603493 h 2603499"/>
              <a:gd name="connsiteX60" fmla="*/ 408769 w 1191459"/>
              <a:gd name="connsiteY60" fmla="*/ 2576130 h 2603499"/>
              <a:gd name="connsiteX61" fmla="*/ 336205 w 1191459"/>
              <a:gd name="connsiteY61" fmla="*/ 2556330 h 2603499"/>
              <a:gd name="connsiteX62" fmla="*/ 302204 w 1191459"/>
              <a:gd name="connsiteY62" fmla="*/ 2546055 h 2603499"/>
              <a:gd name="connsiteX63" fmla="*/ 257927 w 1191459"/>
              <a:gd name="connsiteY63" fmla="*/ 2544554 h 2603499"/>
              <a:gd name="connsiteX64" fmla="*/ 190964 w 1191459"/>
              <a:gd name="connsiteY64" fmla="*/ 2522790 h 2603499"/>
              <a:gd name="connsiteX65" fmla="*/ 113436 w 1191459"/>
              <a:gd name="connsiteY65" fmla="*/ 2480303 h 2603499"/>
              <a:gd name="connsiteX66" fmla="*/ 12125 w 1191459"/>
              <a:gd name="connsiteY66" fmla="*/ 2426213 h 2603499"/>
              <a:gd name="connsiteX67" fmla="*/ 5024 w 1191459"/>
              <a:gd name="connsiteY67" fmla="*/ 2387362 h 2603499"/>
              <a:gd name="connsiteX68" fmla="*/ 60 w 1191459"/>
              <a:gd name="connsiteY68" fmla="*/ 2334138 h 2603499"/>
              <a:gd name="connsiteX69" fmla="*/ 8373 w 1191459"/>
              <a:gd name="connsiteY69" fmla="*/ 2226072 h 2603499"/>
              <a:gd name="connsiteX70" fmla="*/ 33310 w 1191459"/>
              <a:gd name="connsiteY70" fmla="*/ 2142945 h 2603499"/>
              <a:gd name="connsiteX71" fmla="*/ 24998 w 1191459"/>
              <a:gd name="connsiteY71" fmla="*/ 2118007 h 2603499"/>
              <a:gd name="connsiteX72" fmla="*/ 8372 w 1191459"/>
              <a:gd name="connsiteY72" fmla="*/ 2051505 h 2603499"/>
              <a:gd name="connsiteX73" fmla="*/ 35735 w 1191459"/>
              <a:gd name="connsiteY73" fmla="*/ 1892611 h 2603499"/>
              <a:gd name="connsiteX74" fmla="*/ 80934 w 1191459"/>
              <a:gd name="connsiteY74" fmla="*/ 1804635 h 2603499"/>
              <a:gd name="connsiteX75" fmla="*/ 126136 w 1191459"/>
              <a:gd name="connsiteY75" fmla="*/ 1697695 h 2603499"/>
              <a:gd name="connsiteX76" fmla="*/ 161811 w 1191459"/>
              <a:gd name="connsiteY76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693609 w 1191459"/>
              <a:gd name="connsiteY53" fmla="*/ 2274822 h 2603499"/>
              <a:gd name="connsiteX54" fmla="*/ 640096 w 1191459"/>
              <a:gd name="connsiteY54" fmla="*/ 2349681 h 2603499"/>
              <a:gd name="connsiteX55" fmla="*/ 651382 w 1191459"/>
              <a:gd name="connsiteY55" fmla="*/ 2438523 h 2603499"/>
              <a:gd name="connsiteX56" fmla="*/ 614162 w 1191459"/>
              <a:gd name="connsiteY56" fmla="*/ 2522155 h 2603499"/>
              <a:gd name="connsiteX57" fmla="*/ 565498 w 1191459"/>
              <a:gd name="connsiteY57" fmla="*/ 2573706 h 2603499"/>
              <a:gd name="connsiteX58" fmla="*/ 515045 w 1191459"/>
              <a:gd name="connsiteY58" fmla="*/ 2603493 h 2603499"/>
              <a:gd name="connsiteX59" fmla="*/ 408769 w 1191459"/>
              <a:gd name="connsiteY59" fmla="*/ 2576130 h 2603499"/>
              <a:gd name="connsiteX60" fmla="*/ 336205 w 1191459"/>
              <a:gd name="connsiteY60" fmla="*/ 2556330 h 2603499"/>
              <a:gd name="connsiteX61" fmla="*/ 302204 w 1191459"/>
              <a:gd name="connsiteY61" fmla="*/ 2546055 h 2603499"/>
              <a:gd name="connsiteX62" fmla="*/ 257927 w 1191459"/>
              <a:gd name="connsiteY62" fmla="*/ 2544554 h 2603499"/>
              <a:gd name="connsiteX63" fmla="*/ 190964 w 1191459"/>
              <a:gd name="connsiteY63" fmla="*/ 2522790 h 2603499"/>
              <a:gd name="connsiteX64" fmla="*/ 113436 w 1191459"/>
              <a:gd name="connsiteY64" fmla="*/ 2480303 h 2603499"/>
              <a:gd name="connsiteX65" fmla="*/ 12125 w 1191459"/>
              <a:gd name="connsiteY65" fmla="*/ 2426213 h 2603499"/>
              <a:gd name="connsiteX66" fmla="*/ 5024 w 1191459"/>
              <a:gd name="connsiteY66" fmla="*/ 2387362 h 2603499"/>
              <a:gd name="connsiteX67" fmla="*/ 60 w 1191459"/>
              <a:gd name="connsiteY67" fmla="*/ 2334138 h 2603499"/>
              <a:gd name="connsiteX68" fmla="*/ 8373 w 1191459"/>
              <a:gd name="connsiteY68" fmla="*/ 2226072 h 2603499"/>
              <a:gd name="connsiteX69" fmla="*/ 33310 w 1191459"/>
              <a:gd name="connsiteY69" fmla="*/ 2142945 h 2603499"/>
              <a:gd name="connsiteX70" fmla="*/ 24998 w 1191459"/>
              <a:gd name="connsiteY70" fmla="*/ 2118007 h 2603499"/>
              <a:gd name="connsiteX71" fmla="*/ 8372 w 1191459"/>
              <a:gd name="connsiteY71" fmla="*/ 2051505 h 2603499"/>
              <a:gd name="connsiteX72" fmla="*/ 35735 w 1191459"/>
              <a:gd name="connsiteY72" fmla="*/ 1892611 h 2603499"/>
              <a:gd name="connsiteX73" fmla="*/ 80934 w 1191459"/>
              <a:gd name="connsiteY73" fmla="*/ 1804635 h 2603499"/>
              <a:gd name="connsiteX74" fmla="*/ 126136 w 1191459"/>
              <a:gd name="connsiteY74" fmla="*/ 1697695 h 2603499"/>
              <a:gd name="connsiteX75" fmla="*/ 161811 w 1191459"/>
              <a:gd name="connsiteY75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693609 w 1191459"/>
              <a:gd name="connsiteY52" fmla="*/ 2274822 h 2603499"/>
              <a:gd name="connsiteX53" fmla="*/ 640096 w 1191459"/>
              <a:gd name="connsiteY53" fmla="*/ 2349681 h 2603499"/>
              <a:gd name="connsiteX54" fmla="*/ 651382 w 1191459"/>
              <a:gd name="connsiteY54" fmla="*/ 2438523 h 2603499"/>
              <a:gd name="connsiteX55" fmla="*/ 614162 w 1191459"/>
              <a:gd name="connsiteY55" fmla="*/ 2522155 h 2603499"/>
              <a:gd name="connsiteX56" fmla="*/ 565498 w 1191459"/>
              <a:gd name="connsiteY56" fmla="*/ 2573706 h 2603499"/>
              <a:gd name="connsiteX57" fmla="*/ 515045 w 1191459"/>
              <a:gd name="connsiteY57" fmla="*/ 2603493 h 2603499"/>
              <a:gd name="connsiteX58" fmla="*/ 408769 w 1191459"/>
              <a:gd name="connsiteY58" fmla="*/ 2576130 h 2603499"/>
              <a:gd name="connsiteX59" fmla="*/ 336205 w 1191459"/>
              <a:gd name="connsiteY59" fmla="*/ 2556330 h 2603499"/>
              <a:gd name="connsiteX60" fmla="*/ 302204 w 1191459"/>
              <a:gd name="connsiteY60" fmla="*/ 2546055 h 2603499"/>
              <a:gd name="connsiteX61" fmla="*/ 257927 w 1191459"/>
              <a:gd name="connsiteY61" fmla="*/ 2544554 h 2603499"/>
              <a:gd name="connsiteX62" fmla="*/ 190964 w 1191459"/>
              <a:gd name="connsiteY62" fmla="*/ 2522790 h 2603499"/>
              <a:gd name="connsiteX63" fmla="*/ 113436 w 1191459"/>
              <a:gd name="connsiteY63" fmla="*/ 2480303 h 2603499"/>
              <a:gd name="connsiteX64" fmla="*/ 12125 w 1191459"/>
              <a:gd name="connsiteY64" fmla="*/ 2426213 h 2603499"/>
              <a:gd name="connsiteX65" fmla="*/ 5024 w 1191459"/>
              <a:gd name="connsiteY65" fmla="*/ 2387362 h 2603499"/>
              <a:gd name="connsiteX66" fmla="*/ 60 w 1191459"/>
              <a:gd name="connsiteY66" fmla="*/ 2334138 h 2603499"/>
              <a:gd name="connsiteX67" fmla="*/ 8373 w 1191459"/>
              <a:gd name="connsiteY67" fmla="*/ 2226072 h 2603499"/>
              <a:gd name="connsiteX68" fmla="*/ 33310 w 1191459"/>
              <a:gd name="connsiteY68" fmla="*/ 2142945 h 2603499"/>
              <a:gd name="connsiteX69" fmla="*/ 24998 w 1191459"/>
              <a:gd name="connsiteY69" fmla="*/ 2118007 h 2603499"/>
              <a:gd name="connsiteX70" fmla="*/ 8372 w 1191459"/>
              <a:gd name="connsiteY70" fmla="*/ 2051505 h 2603499"/>
              <a:gd name="connsiteX71" fmla="*/ 35735 w 1191459"/>
              <a:gd name="connsiteY71" fmla="*/ 1892611 h 2603499"/>
              <a:gd name="connsiteX72" fmla="*/ 80934 w 1191459"/>
              <a:gd name="connsiteY72" fmla="*/ 1804635 h 2603499"/>
              <a:gd name="connsiteX73" fmla="*/ 126136 w 1191459"/>
              <a:gd name="connsiteY73" fmla="*/ 1697695 h 2603499"/>
              <a:gd name="connsiteX74" fmla="*/ 161811 w 1191459"/>
              <a:gd name="connsiteY74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693609 w 1191459"/>
              <a:gd name="connsiteY51" fmla="*/ 2274822 h 2603499"/>
              <a:gd name="connsiteX52" fmla="*/ 640096 w 1191459"/>
              <a:gd name="connsiteY52" fmla="*/ 2349681 h 2603499"/>
              <a:gd name="connsiteX53" fmla="*/ 651382 w 1191459"/>
              <a:gd name="connsiteY53" fmla="*/ 2438523 h 2603499"/>
              <a:gd name="connsiteX54" fmla="*/ 614162 w 1191459"/>
              <a:gd name="connsiteY54" fmla="*/ 2522155 h 2603499"/>
              <a:gd name="connsiteX55" fmla="*/ 565498 w 1191459"/>
              <a:gd name="connsiteY55" fmla="*/ 2573706 h 2603499"/>
              <a:gd name="connsiteX56" fmla="*/ 515045 w 1191459"/>
              <a:gd name="connsiteY56" fmla="*/ 2603493 h 2603499"/>
              <a:gd name="connsiteX57" fmla="*/ 408769 w 1191459"/>
              <a:gd name="connsiteY57" fmla="*/ 2576130 h 2603499"/>
              <a:gd name="connsiteX58" fmla="*/ 336205 w 1191459"/>
              <a:gd name="connsiteY58" fmla="*/ 2556330 h 2603499"/>
              <a:gd name="connsiteX59" fmla="*/ 302204 w 1191459"/>
              <a:gd name="connsiteY59" fmla="*/ 2546055 h 2603499"/>
              <a:gd name="connsiteX60" fmla="*/ 257927 w 1191459"/>
              <a:gd name="connsiteY60" fmla="*/ 2544554 h 2603499"/>
              <a:gd name="connsiteX61" fmla="*/ 190964 w 1191459"/>
              <a:gd name="connsiteY61" fmla="*/ 2522790 h 2603499"/>
              <a:gd name="connsiteX62" fmla="*/ 113436 w 1191459"/>
              <a:gd name="connsiteY62" fmla="*/ 2480303 h 2603499"/>
              <a:gd name="connsiteX63" fmla="*/ 12125 w 1191459"/>
              <a:gd name="connsiteY63" fmla="*/ 2426213 h 2603499"/>
              <a:gd name="connsiteX64" fmla="*/ 5024 w 1191459"/>
              <a:gd name="connsiteY64" fmla="*/ 2387362 h 2603499"/>
              <a:gd name="connsiteX65" fmla="*/ 60 w 1191459"/>
              <a:gd name="connsiteY65" fmla="*/ 2334138 h 2603499"/>
              <a:gd name="connsiteX66" fmla="*/ 8373 w 1191459"/>
              <a:gd name="connsiteY66" fmla="*/ 2226072 h 2603499"/>
              <a:gd name="connsiteX67" fmla="*/ 33310 w 1191459"/>
              <a:gd name="connsiteY67" fmla="*/ 2142945 h 2603499"/>
              <a:gd name="connsiteX68" fmla="*/ 24998 w 1191459"/>
              <a:gd name="connsiteY68" fmla="*/ 2118007 h 2603499"/>
              <a:gd name="connsiteX69" fmla="*/ 8372 w 1191459"/>
              <a:gd name="connsiteY69" fmla="*/ 2051505 h 2603499"/>
              <a:gd name="connsiteX70" fmla="*/ 35735 w 1191459"/>
              <a:gd name="connsiteY70" fmla="*/ 1892611 h 2603499"/>
              <a:gd name="connsiteX71" fmla="*/ 80934 w 1191459"/>
              <a:gd name="connsiteY71" fmla="*/ 1804635 h 2603499"/>
              <a:gd name="connsiteX72" fmla="*/ 126136 w 1191459"/>
              <a:gd name="connsiteY72" fmla="*/ 1697695 h 2603499"/>
              <a:gd name="connsiteX73" fmla="*/ 161811 w 1191459"/>
              <a:gd name="connsiteY73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56518 w 1191459"/>
              <a:gd name="connsiteY49" fmla="*/ 1960065 h 2603499"/>
              <a:gd name="connsiteX50" fmla="*/ 693609 w 1191459"/>
              <a:gd name="connsiteY50" fmla="*/ 2274822 h 2603499"/>
              <a:gd name="connsiteX51" fmla="*/ 640096 w 1191459"/>
              <a:gd name="connsiteY51" fmla="*/ 2349681 h 2603499"/>
              <a:gd name="connsiteX52" fmla="*/ 651382 w 1191459"/>
              <a:gd name="connsiteY52" fmla="*/ 2438523 h 2603499"/>
              <a:gd name="connsiteX53" fmla="*/ 614162 w 1191459"/>
              <a:gd name="connsiteY53" fmla="*/ 2522155 h 2603499"/>
              <a:gd name="connsiteX54" fmla="*/ 565498 w 1191459"/>
              <a:gd name="connsiteY54" fmla="*/ 2573706 h 2603499"/>
              <a:gd name="connsiteX55" fmla="*/ 515045 w 1191459"/>
              <a:gd name="connsiteY55" fmla="*/ 2603493 h 2603499"/>
              <a:gd name="connsiteX56" fmla="*/ 408769 w 1191459"/>
              <a:gd name="connsiteY56" fmla="*/ 2576130 h 2603499"/>
              <a:gd name="connsiteX57" fmla="*/ 336205 w 1191459"/>
              <a:gd name="connsiteY57" fmla="*/ 2556330 h 2603499"/>
              <a:gd name="connsiteX58" fmla="*/ 302204 w 1191459"/>
              <a:gd name="connsiteY58" fmla="*/ 2546055 h 2603499"/>
              <a:gd name="connsiteX59" fmla="*/ 257927 w 1191459"/>
              <a:gd name="connsiteY59" fmla="*/ 2544554 h 2603499"/>
              <a:gd name="connsiteX60" fmla="*/ 190964 w 1191459"/>
              <a:gd name="connsiteY60" fmla="*/ 2522790 h 2603499"/>
              <a:gd name="connsiteX61" fmla="*/ 113436 w 1191459"/>
              <a:gd name="connsiteY61" fmla="*/ 2480303 h 2603499"/>
              <a:gd name="connsiteX62" fmla="*/ 12125 w 1191459"/>
              <a:gd name="connsiteY62" fmla="*/ 2426213 h 2603499"/>
              <a:gd name="connsiteX63" fmla="*/ 5024 w 1191459"/>
              <a:gd name="connsiteY63" fmla="*/ 2387362 h 2603499"/>
              <a:gd name="connsiteX64" fmla="*/ 60 w 1191459"/>
              <a:gd name="connsiteY64" fmla="*/ 2334138 h 2603499"/>
              <a:gd name="connsiteX65" fmla="*/ 8373 w 1191459"/>
              <a:gd name="connsiteY65" fmla="*/ 2226072 h 2603499"/>
              <a:gd name="connsiteX66" fmla="*/ 33310 w 1191459"/>
              <a:gd name="connsiteY66" fmla="*/ 2142945 h 2603499"/>
              <a:gd name="connsiteX67" fmla="*/ 24998 w 1191459"/>
              <a:gd name="connsiteY67" fmla="*/ 2118007 h 2603499"/>
              <a:gd name="connsiteX68" fmla="*/ 8372 w 1191459"/>
              <a:gd name="connsiteY68" fmla="*/ 2051505 h 2603499"/>
              <a:gd name="connsiteX69" fmla="*/ 35735 w 1191459"/>
              <a:gd name="connsiteY69" fmla="*/ 1892611 h 2603499"/>
              <a:gd name="connsiteX70" fmla="*/ 80934 w 1191459"/>
              <a:gd name="connsiteY70" fmla="*/ 1804635 h 2603499"/>
              <a:gd name="connsiteX71" fmla="*/ 126136 w 1191459"/>
              <a:gd name="connsiteY71" fmla="*/ 1697695 h 2603499"/>
              <a:gd name="connsiteX72" fmla="*/ 161811 w 1191459"/>
              <a:gd name="connsiteY72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56518 w 1191459"/>
              <a:gd name="connsiteY48" fmla="*/ 1960065 h 2603499"/>
              <a:gd name="connsiteX49" fmla="*/ 693609 w 1191459"/>
              <a:gd name="connsiteY49" fmla="*/ 2274822 h 2603499"/>
              <a:gd name="connsiteX50" fmla="*/ 640096 w 1191459"/>
              <a:gd name="connsiteY50" fmla="*/ 2349681 h 2603499"/>
              <a:gd name="connsiteX51" fmla="*/ 651382 w 1191459"/>
              <a:gd name="connsiteY51" fmla="*/ 2438523 h 2603499"/>
              <a:gd name="connsiteX52" fmla="*/ 614162 w 1191459"/>
              <a:gd name="connsiteY52" fmla="*/ 2522155 h 2603499"/>
              <a:gd name="connsiteX53" fmla="*/ 565498 w 1191459"/>
              <a:gd name="connsiteY53" fmla="*/ 2573706 h 2603499"/>
              <a:gd name="connsiteX54" fmla="*/ 515045 w 1191459"/>
              <a:gd name="connsiteY54" fmla="*/ 2603493 h 2603499"/>
              <a:gd name="connsiteX55" fmla="*/ 408769 w 1191459"/>
              <a:gd name="connsiteY55" fmla="*/ 2576130 h 2603499"/>
              <a:gd name="connsiteX56" fmla="*/ 336205 w 1191459"/>
              <a:gd name="connsiteY56" fmla="*/ 2556330 h 2603499"/>
              <a:gd name="connsiteX57" fmla="*/ 302204 w 1191459"/>
              <a:gd name="connsiteY57" fmla="*/ 2546055 h 2603499"/>
              <a:gd name="connsiteX58" fmla="*/ 257927 w 1191459"/>
              <a:gd name="connsiteY58" fmla="*/ 2544554 h 2603499"/>
              <a:gd name="connsiteX59" fmla="*/ 190964 w 1191459"/>
              <a:gd name="connsiteY59" fmla="*/ 2522790 h 2603499"/>
              <a:gd name="connsiteX60" fmla="*/ 113436 w 1191459"/>
              <a:gd name="connsiteY60" fmla="*/ 2480303 h 2603499"/>
              <a:gd name="connsiteX61" fmla="*/ 12125 w 1191459"/>
              <a:gd name="connsiteY61" fmla="*/ 2426213 h 2603499"/>
              <a:gd name="connsiteX62" fmla="*/ 5024 w 1191459"/>
              <a:gd name="connsiteY62" fmla="*/ 2387362 h 2603499"/>
              <a:gd name="connsiteX63" fmla="*/ 60 w 1191459"/>
              <a:gd name="connsiteY63" fmla="*/ 2334138 h 2603499"/>
              <a:gd name="connsiteX64" fmla="*/ 8373 w 1191459"/>
              <a:gd name="connsiteY64" fmla="*/ 2226072 h 2603499"/>
              <a:gd name="connsiteX65" fmla="*/ 33310 w 1191459"/>
              <a:gd name="connsiteY65" fmla="*/ 2142945 h 2603499"/>
              <a:gd name="connsiteX66" fmla="*/ 24998 w 1191459"/>
              <a:gd name="connsiteY66" fmla="*/ 2118007 h 2603499"/>
              <a:gd name="connsiteX67" fmla="*/ 8372 w 1191459"/>
              <a:gd name="connsiteY67" fmla="*/ 2051505 h 2603499"/>
              <a:gd name="connsiteX68" fmla="*/ 35735 w 1191459"/>
              <a:gd name="connsiteY68" fmla="*/ 1892611 h 2603499"/>
              <a:gd name="connsiteX69" fmla="*/ 80934 w 1191459"/>
              <a:gd name="connsiteY69" fmla="*/ 1804635 h 2603499"/>
              <a:gd name="connsiteX70" fmla="*/ 126136 w 1191459"/>
              <a:gd name="connsiteY70" fmla="*/ 1697695 h 2603499"/>
              <a:gd name="connsiteX71" fmla="*/ 161811 w 1191459"/>
              <a:gd name="connsiteY71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789769 w 1191459"/>
              <a:gd name="connsiteY46" fmla="*/ 1802123 h 2603499"/>
              <a:gd name="connsiteX47" fmla="*/ 756518 w 1191459"/>
              <a:gd name="connsiteY47" fmla="*/ 1960065 h 2603499"/>
              <a:gd name="connsiteX48" fmla="*/ 693609 w 1191459"/>
              <a:gd name="connsiteY48" fmla="*/ 2274822 h 2603499"/>
              <a:gd name="connsiteX49" fmla="*/ 640096 w 1191459"/>
              <a:gd name="connsiteY49" fmla="*/ 2349681 h 2603499"/>
              <a:gd name="connsiteX50" fmla="*/ 651382 w 1191459"/>
              <a:gd name="connsiteY50" fmla="*/ 2438523 h 2603499"/>
              <a:gd name="connsiteX51" fmla="*/ 614162 w 1191459"/>
              <a:gd name="connsiteY51" fmla="*/ 2522155 h 2603499"/>
              <a:gd name="connsiteX52" fmla="*/ 565498 w 1191459"/>
              <a:gd name="connsiteY52" fmla="*/ 2573706 h 2603499"/>
              <a:gd name="connsiteX53" fmla="*/ 515045 w 1191459"/>
              <a:gd name="connsiteY53" fmla="*/ 2603493 h 2603499"/>
              <a:gd name="connsiteX54" fmla="*/ 408769 w 1191459"/>
              <a:gd name="connsiteY54" fmla="*/ 2576130 h 2603499"/>
              <a:gd name="connsiteX55" fmla="*/ 336205 w 1191459"/>
              <a:gd name="connsiteY55" fmla="*/ 2556330 h 2603499"/>
              <a:gd name="connsiteX56" fmla="*/ 302204 w 1191459"/>
              <a:gd name="connsiteY56" fmla="*/ 2546055 h 2603499"/>
              <a:gd name="connsiteX57" fmla="*/ 257927 w 1191459"/>
              <a:gd name="connsiteY57" fmla="*/ 2544554 h 2603499"/>
              <a:gd name="connsiteX58" fmla="*/ 190964 w 1191459"/>
              <a:gd name="connsiteY58" fmla="*/ 2522790 h 2603499"/>
              <a:gd name="connsiteX59" fmla="*/ 113436 w 1191459"/>
              <a:gd name="connsiteY59" fmla="*/ 2480303 h 2603499"/>
              <a:gd name="connsiteX60" fmla="*/ 12125 w 1191459"/>
              <a:gd name="connsiteY60" fmla="*/ 2426213 h 2603499"/>
              <a:gd name="connsiteX61" fmla="*/ 5024 w 1191459"/>
              <a:gd name="connsiteY61" fmla="*/ 2387362 h 2603499"/>
              <a:gd name="connsiteX62" fmla="*/ 60 w 1191459"/>
              <a:gd name="connsiteY62" fmla="*/ 2334138 h 2603499"/>
              <a:gd name="connsiteX63" fmla="*/ 8373 w 1191459"/>
              <a:gd name="connsiteY63" fmla="*/ 2226072 h 2603499"/>
              <a:gd name="connsiteX64" fmla="*/ 33310 w 1191459"/>
              <a:gd name="connsiteY64" fmla="*/ 2142945 h 2603499"/>
              <a:gd name="connsiteX65" fmla="*/ 24998 w 1191459"/>
              <a:gd name="connsiteY65" fmla="*/ 2118007 h 2603499"/>
              <a:gd name="connsiteX66" fmla="*/ 8372 w 1191459"/>
              <a:gd name="connsiteY66" fmla="*/ 2051505 h 2603499"/>
              <a:gd name="connsiteX67" fmla="*/ 35735 w 1191459"/>
              <a:gd name="connsiteY67" fmla="*/ 1892611 h 2603499"/>
              <a:gd name="connsiteX68" fmla="*/ 80934 w 1191459"/>
              <a:gd name="connsiteY68" fmla="*/ 1804635 h 2603499"/>
              <a:gd name="connsiteX69" fmla="*/ 126136 w 1191459"/>
              <a:gd name="connsiteY69" fmla="*/ 1697695 h 2603499"/>
              <a:gd name="connsiteX70" fmla="*/ 161811 w 1191459"/>
              <a:gd name="connsiteY70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789769 w 1191459"/>
              <a:gd name="connsiteY45" fmla="*/ 1802123 h 2603499"/>
              <a:gd name="connsiteX46" fmla="*/ 756518 w 1191459"/>
              <a:gd name="connsiteY46" fmla="*/ 1960065 h 2603499"/>
              <a:gd name="connsiteX47" fmla="*/ 693609 w 1191459"/>
              <a:gd name="connsiteY47" fmla="*/ 2274822 h 2603499"/>
              <a:gd name="connsiteX48" fmla="*/ 640096 w 1191459"/>
              <a:gd name="connsiteY48" fmla="*/ 2349681 h 2603499"/>
              <a:gd name="connsiteX49" fmla="*/ 651382 w 1191459"/>
              <a:gd name="connsiteY49" fmla="*/ 2438523 h 2603499"/>
              <a:gd name="connsiteX50" fmla="*/ 614162 w 1191459"/>
              <a:gd name="connsiteY50" fmla="*/ 2522155 h 2603499"/>
              <a:gd name="connsiteX51" fmla="*/ 565498 w 1191459"/>
              <a:gd name="connsiteY51" fmla="*/ 2573706 h 2603499"/>
              <a:gd name="connsiteX52" fmla="*/ 515045 w 1191459"/>
              <a:gd name="connsiteY52" fmla="*/ 2603493 h 2603499"/>
              <a:gd name="connsiteX53" fmla="*/ 408769 w 1191459"/>
              <a:gd name="connsiteY53" fmla="*/ 2576130 h 2603499"/>
              <a:gd name="connsiteX54" fmla="*/ 336205 w 1191459"/>
              <a:gd name="connsiteY54" fmla="*/ 2556330 h 2603499"/>
              <a:gd name="connsiteX55" fmla="*/ 302204 w 1191459"/>
              <a:gd name="connsiteY55" fmla="*/ 2546055 h 2603499"/>
              <a:gd name="connsiteX56" fmla="*/ 257927 w 1191459"/>
              <a:gd name="connsiteY56" fmla="*/ 2544554 h 2603499"/>
              <a:gd name="connsiteX57" fmla="*/ 190964 w 1191459"/>
              <a:gd name="connsiteY57" fmla="*/ 2522790 h 2603499"/>
              <a:gd name="connsiteX58" fmla="*/ 113436 w 1191459"/>
              <a:gd name="connsiteY58" fmla="*/ 2480303 h 2603499"/>
              <a:gd name="connsiteX59" fmla="*/ 12125 w 1191459"/>
              <a:gd name="connsiteY59" fmla="*/ 2426213 h 2603499"/>
              <a:gd name="connsiteX60" fmla="*/ 5024 w 1191459"/>
              <a:gd name="connsiteY60" fmla="*/ 2387362 h 2603499"/>
              <a:gd name="connsiteX61" fmla="*/ 60 w 1191459"/>
              <a:gd name="connsiteY61" fmla="*/ 2334138 h 2603499"/>
              <a:gd name="connsiteX62" fmla="*/ 8373 w 1191459"/>
              <a:gd name="connsiteY62" fmla="*/ 2226072 h 2603499"/>
              <a:gd name="connsiteX63" fmla="*/ 33310 w 1191459"/>
              <a:gd name="connsiteY63" fmla="*/ 2142945 h 2603499"/>
              <a:gd name="connsiteX64" fmla="*/ 24998 w 1191459"/>
              <a:gd name="connsiteY64" fmla="*/ 2118007 h 2603499"/>
              <a:gd name="connsiteX65" fmla="*/ 8372 w 1191459"/>
              <a:gd name="connsiteY65" fmla="*/ 2051505 h 2603499"/>
              <a:gd name="connsiteX66" fmla="*/ 35735 w 1191459"/>
              <a:gd name="connsiteY66" fmla="*/ 1892611 h 2603499"/>
              <a:gd name="connsiteX67" fmla="*/ 80934 w 1191459"/>
              <a:gd name="connsiteY67" fmla="*/ 1804635 h 2603499"/>
              <a:gd name="connsiteX68" fmla="*/ 126136 w 1191459"/>
              <a:gd name="connsiteY68" fmla="*/ 1697695 h 2603499"/>
              <a:gd name="connsiteX69" fmla="*/ 161811 w 1191459"/>
              <a:gd name="connsiteY69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789769 w 1191459"/>
              <a:gd name="connsiteY44" fmla="*/ 1802123 h 2603499"/>
              <a:gd name="connsiteX45" fmla="*/ 756518 w 1191459"/>
              <a:gd name="connsiteY45" fmla="*/ 1960065 h 2603499"/>
              <a:gd name="connsiteX46" fmla="*/ 693609 w 1191459"/>
              <a:gd name="connsiteY46" fmla="*/ 2274822 h 2603499"/>
              <a:gd name="connsiteX47" fmla="*/ 640096 w 1191459"/>
              <a:gd name="connsiteY47" fmla="*/ 2349681 h 2603499"/>
              <a:gd name="connsiteX48" fmla="*/ 651382 w 1191459"/>
              <a:gd name="connsiteY48" fmla="*/ 2438523 h 2603499"/>
              <a:gd name="connsiteX49" fmla="*/ 614162 w 1191459"/>
              <a:gd name="connsiteY49" fmla="*/ 2522155 h 2603499"/>
              <a:gd name="connsiteX50" fmla="*/ 565498 w 1191459"/>
              <a:gd name="connsiteY50" fmla="*/ 2573706 h 2603499"/>
              <a:gd name="connsiteX51" fmla="*/ 515045 w 1191459"/>
              <a:gd name="connsiteY51" fmla="*/ 2603493 h 2603499"/>
              <a:gd name="connsiteX52" fmla="*/ 408769 w 1191459"/>
              <a:gd name="connsiteY52" fmla="*/ 2576130 h 2603499"/>
              <a:gd name="connsiteX53" fmla="*/ 336205 w 1191459"/>
              <a:gd name="connsiteY53" fmla="*/ 2556330 h 2603499"/>
              <a:gd name="connsiteX54" fmla="*/ 302204 w 1191459"/>
              <a:gd name="connsiteY54" fmla="*/ 2546055 h 2603499"/>
              <a:gd name="connsiteX55" fmla="*/ 257927 w 1191459"/>
              <a:gd name="connsiteY55" fmla="*/ 2544554 h 2603499"/>
              <a:gd name="connsiteX56" fmla="*/ 190964 w 1191459"/>
              <a:gd name="connsiteY56" fmla="*/ 2522790 h 2603499"/>
              <a:gd name="connsiteX57" fmla="*/ 113436 w 1191459"/>
              <a:gd name="connsiteY57" fmla="*/ 2480303 h 2603499"/>
              <a:gd name="connsiteX58" fmla="*/ 12125 w 1191459"/>
              <a:gd name="connsiteY58" fmla="*/ 2426213 h 2603499"/>
              <a:gd name="connsiteX59" fmla="*/ 5024 w 1191459"/>
              <a:gd name="connsiteY59" fmla="*/ 2387362 h 2603499"/>
              <a:gd name="connsiteX60" fmla="*/ 60 w 1191459"/>
              <a:gd name="connsiteY60" fmla="*/ 2334138 h 2603499"/>
              <a:gd name="connsiteX61" fmla="*/ 8373 w 1191459"/>
              <a:gd name="connsiteY61" fmla="*/ 2226072 h 2603499"/>
              <a:gd name="connsiteX62" fmla="*/ 33310 w 1191459"/>
              <a:gd name="connsiteY62" fmla="*/ 2142945 h 2603499"/>
              <a:gd name="connsiteX63" fmla="*/ 24998 w 1191459"/>
              <a:gd name="connsiteY63" fmla="*/ 2118007 h 2603499"/>
              <a:gd name="connsiteX64" fmla="*/ 8372 w 1191459"/>
              <a:gd name="connsiteY64" fmla="*/ 2051505 h 2603499"/>
              <a:gd name="connsiteX65" fmla="*/ 35735 w 1191459"/>
              <a:gd name="connsiteY65" fmla="*/ 1892611 h 2603499"/>
              <a:gd name="connsiteX66" fmla="*/ 80934 w 1191459"/>
              <a:gd name="connsiteY66" fmla="*/ 1804635 h 2603499"/>
              <a:gd name="connsiteX67" fmla="*/ 126136 w 1191459"/>
              <a:gd name="connsiteY67" fmla="*/ 1697695 h 2603499"/>
              <a:gd name="connsiteX68" fmla="*/ 161811 w 1191459"/>
              <a:gd name="connsiteY68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756518 w 1191459"/>
              <a:gd name="connsiteY44" fmla="*/ 1960065 h 2603499"/>
              <a:gd name="connsiteX45" fmla="*/ 693609 w 1191459"/>
              <a:gd name="connsiteY45" fmla="*/ 2274822 h 2603499"/>
              <a:gd name="connsiteX46" fmla="*/ 640096 w 1191459"/>
              <a:gd name="connsiteY46" fmla="*/ 2349681 h 2603499"/>
              <a:gd name="connsiteX47" fmla="*/ 651382 w 1191459"/>
              <a:gd name="connsiteY47" fmla="*/ 2438523 h 2603499"/>
              <a:gd name="connsiteX48" fmla="*/ 614162 w 1191459"/>
              <a:gd name="connsiteY48" fmla="*/ 2522155 h 2603499"/>
              <a:gd name="connsiteX49" fmla="*/ 565498 w 1191459"/>
              <a:gd name="connsiteY49" fmla="*/ 2573706 h 2603499"/>
              <a:gd name="connsiteX50" fmla="*/ 515045 w 1191459"/>
              <a:gd name="connsiteY50" fmla="*/ 2603493 h 2603499"/>
              <a:gd name="connsiteX51" fmla="*/ 408769 w 1191459"/>
              <a:gd name="connsiteY51" fmla="*/ 2576130 h 2603499"/>
              <a:gd name="connsiteX52" fmla="*/ 336205 w 1191459"/>
              <a:gd name="connsiteY52" fmla="*/ 2556330 h 2603499"/>
              <a:gd name="connsiteX53" fmla="*/ 302204 w 1191459"/>
              <a:gd name="connsiteY53" fmla="*/ 2546055 h 2603499"/>
              <a:gd name="connsiteX54" fmla="*/ 257927 w 1191459"/>
              <a:gd name="connsiteY54" fmla="*/ 2544554 h 2603499"/>
              <a:gd name="connsiteX55" fmla="*/ 190964 w 1191459"/>
              <a:gd name="connsiteY55" fmla="*/ 2522790 h 2603499"/>
              <a:gd name="connsiteX56" fmla="*/ 113436 w 1191459"/>
              <a:gd name="connsiteY56" fmla="*/ 2480303 h 2603499"/>
              <a:gd name="connsiteX57" fmla="*/ 12125 w 1191459"/>
              <a:gd name="connsiteY57" fmla="*/ 2426213 h 2603499"/>
              <a:gd name="connsiteX58" fmla="*/ 5024 w 1191459"/>
              <a:gd name="connsiteY58" fmla="*/ 2387362 h 2603499"/>
              <a:gd name="connsiteX59" fmla="*/ 60 w 1191459"/>
              <a:gd name="connsiteY59" fmla="*/ 2334138 h 2603499"/>
              <a:gd name="connsiteX60" fmla="*/ 8373 w 1191459"/>
              <a:gd name="connsiteY60" fmla="*/ 2226072 h 2603499"/>
              <a:gd name="connsiteX61" fmla="*/ 33310 w 1191459"/>
              <a:gd name="connsiteY61" fmla="*/ 2142945 h 2603499"/>
              <a:gd name="connsiteX62" fmla="*/ 24998 w 1191459"/>
              <a:gd name="connsiteY62" fmla="*/ 2118007 h 2603499"/>
              <a:gd name="connsiteX63" fmla="*/ 8372 w 1191459"/>
              <a:gd name="connsiteY63" fmla="*/ 2051505 h 2603499"/>
              <a:gd name="connsiteX64" fmla="*/ 35735 w 1191459"/>
              <a:gd name="connsiteY64" fmla="*/ 1892611 h 2603499"/>
              <a:gd name="connsiteX65" fmla="*/ 80934 w 1191459"/>
              <a:gd name="connsiteY65" fmla="*/ 1804635 h 2603499"/>
              <a:gd name="connsiteX66" fmla="*/ 126136 w 1191459"/>
              <a:gd name="connsiteY66" fmla="*/ 1697695 h 2603499"/>
              <a:gd name="connsiteX67" fmla="*/ 161811 w 1191459"/>
              <a:gd name="connsiteY67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693609 w 1191459"/>
              <a:gd name="connsiteY44" fmla="*/ 2274822 h 2603499"/>
              <a:gd name="connsiteX45" fmla="*/ 640096 w 1191459"/>
              <a:gd name="connsiteY45" fmla="*/ 2349681 h 2603499"/>
              <a:gd name="connsiteX46" fmla="*/ 651382 w 1191459"/>
              <a:gd name="connsiteY46" fmla="*/ 2438523 h 2603499"/>
              <a:gd name="connsiteX47" fmla="*/ 614162 w 1191459"/>
              <a:gd name="connsiteY47" fmla="*/ 2522155 h 2603499"/>
              <a:gd name="connsiteX48" fmla="*/ 565498 w 1191459"/>
              <a:gd name="connsiteY48" fmla="*/ 2573706 h 2603499"/>
              <a:gd name="connsiteX49" fmla="*/ 515045 w 1191459"/>
              <a:gd name="connsiteY49" fmla="*/ 2603493 h 2603499"/>
              <a:gd name="connsiteX50" fmla="*/ 408769 w 1191459"/>
              <a:gd name="connsiteY50" fmla="*/ 2576130 h 2603499"/>
              <a:gd name="connsiteX51" fmla="*/ 336205 w 1191459"/>
              <a:gd name="connsiteY51" fmla="*/ 2556330 h 2603499"/>
              <a:gd name="connsiteX52" fmla="*/ 302204 w 1191459"/>
              <a:gd name="connsiteY52" fmla="*/ 2546055 h 2603499"/>
              <a:gd name="connsiteX53" fmla="*/ 257927 w 1191459"/>
              <a:gd name="connsiteY53" fmla="*/ 2544554 h 2603499"/>
              <a:gd name="connsiteX54" fmla="*/ 190964 w 1191459"/>
              <a:gd name="connsiteY54" fmla="*/ 2522790 h 2603499"/>
              <a:gd name="connsiteX55" fmla="*/ 113436 w 1191459"/>
              <a:gd name="connsiteY55" fmla="*/ 2480303 h 2603499"/>
              <a:gd name="connsiteX56" fmla="*/ 12125 w 1191459"/>
              <a:gd name="connsiteY56" fmla="*/ 2426213 h 2603499"/>
              <a:gd name="connsiteX57" fmla="*/ 5024 w 1191459"/>
              <a:gd name="connsiteY57" fmla="*/ 2387362 h 2603499"/>
              <a:gd name="connsiteX58" fmla="*/ 60 w 1191459"/>
              <a:gd name="connsiteY58" fmla="*/ 2334138 h 2603499"/>
              <a:gd name="connsiteX59" fmla="*/ 8373 w 1191459"/>
              <a:gd name="connsiteY59" fmla="*/ 2226072 h 2603499"/>
              <a:gd name="connsiteX60" fmla="*/ 33310 w 1191459"/>
              <a:gd name="connsiteY60" fmla="*/ 2142945 h 2603499"/>
              <a:gd name="connsiteX61" fmla="*/ 24998 w 1191459"/>
              <a:gd name="connsiteY61" fmla="*/ 2118007 h 2603499"/>
              <a:gd name="connsiteX62" fmla="*/ 8372 w 1191459"/>
              <a:gd name="connsiteY62" fmla="*/ 2051505 h 2603499"/>
              <a:gd name="connsiteX63" fmla="*/ 35735 w 1191459"/>
              <a:gd name="connsiteY63" fmla="*/ 1892611 h 2603499"/>
              <a:gd name="connsiteX64" fmla="*/ 80934 w 1191459"/>
              <a:gd name="connsiteY64" fmla="*/ 1804635 h 2603499"/>
              <a:gd name="connsiteX65" fmla="*/ 126136 w 1191459"/>
              <a:gd name="connsiteY65" fmla="*/ 1697695 h 2603499"/>
              <a:gd name="connsiteX66" fmla="*/ 161811 w 1191459"/>
              <a:gd name="connsiteY66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47958 w 1191459"/>
              <a:gd name="connsiteY42" fmla="*/ 1660807 h 2603499"/>
              <a:gd name="connsiteX43" fmla="*/ 693609 w 1191459"/>
              <a:gd name="connsiteY43" fmla="*/ 2274822 h 2603499"/>
              <a:gd name="connsiteX44" fmla="*/ 640096 w 1191459"/>
              <a:gd name="connsiteY44" fmla="*/ 2349681 h 2603499"/>
              <a:gd name="connsiteX45" fmla="*/ 651382 w 1191459"/>
              <a:gd name="connsiteY45" fmla="*/ 2438523 h 2603499"/>
              <a:gd name="connsiteX46" fmla="*/ 614162 w 1191459"/>
              <a:gd name="connsiteY46" fmla="*/ 2522155 h 2603499"/>
              <a:gd name="connsiteX47" fmla="*/ 565498 w 1191459"/>
              <a:gd name="connsiteY47" fmla="*/ 2573706 h 2603499"/>
              <a:gd name="connsiteX48" fmla="*/ 515045 w 1191459"/>
              <a:gd name="connsiteY48" fmla="*/ 2603493 h 2603499"/>
              <a:gd name="connsiteX49" fmla="*/ 408769 w 1191459"/>
              <a:gd name="connsiteY49" fmla="*/ 2576130 h 2603499"/>
              <a:gd name="connsiteX50" fmla="*/ 336205 w 1191459"/>
              <a:gd name="connsiteY50" fmla="*/ 2556330 h 2603499"/>
              <a:gd name="connsiteX51" fmla="*/ 302204 w 1191459"/>
              <a:gd name="connsiteY51" fmla="*/ 2546055 h 2603499"/>
              <a:gd name="connsiteX52" fmla="*/ 257927 w 1191459"/>
              <a:gd name="connsiteY52" fmla="*/ 2544554 h 2603499"/>
              <a:gd name="connsiteX53" fmla="*/ 190964 w 1191459"/>
              <a:gd name="connsiteY53" fmla="*/ 2522790 h 2603499"/>
              <a:gd name="connsiteX54" fmla="*/ 113436 w 1191459"/>
              <a:gd name="connsiteY54" fmla="*/ 2480303 h 2603499"/>
              <a:gd name="connsiteX55" fmla="*/ 12125 w 1191459"/>
              <a:gd name="connsiteY55" fmla="*/ 2426213 h 2603499"/>
              <a:gd name="connsiteX56" fmla="*/ 5024 w 1191459"/>
              <a:gd name="connsiteY56" fmla="*/ 2387362 h 2603499"/>
              <a:gd name="connsiteX57" fmla="*/ 60 w 1191459"/>
              <a:gd name="connsiteY57" fmla="*/ 2334138 h 2603499"/>
              <a:gd name="connsiteX58" fmla="*/ 8373 w 1191459"/>
              <a:gd name="connsiteY58" fmla="*/ 2226072 h 2603499"/>
              <a:gd name="connsiteX59" fmla="*/ 33310 w 1191459"/>
              <a:gd name="connsiteY59" fmla="*/ 2142945 h 2603499"/>
              <a:gd name="connsiteX60" fmla="*/ 24998 w 1191459"/>
              <a:gd name="connsiteY60" fmla="*/ 2118007 h 2603499"/>
              <a:gd name="connsiteX61" fmla="*/ 8372 w 1191459"/>
              <a:gd name="connsiteY61" fmla="*/ 2051505 h 2603499"/>
              <a:gd name="connsiteX62" fmla="*/ 35735 w 1191459"/>
              <a:gd name="connsiteY62" fmla="*/ 1892611 h 2603499"/>
              <a:gd name="connsiteX63" fmla="*/ 80934 w 1191459"/>
              <a:gd name="connsiteY63" fmla="*/ 1804635 h 2603499"/>
              <a:gd name="connsiteX64" fmla="*/ 126136 w 1191459"/>
              <a:gd name="connsiteY64" fmla="*/ 1697695 h 2603499"/>
              <a:gd name="connsiteX65" fmla="*/ 161811 w 1191459"/>
              <a:gd name="connsiteY65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47958 w 1191459"/>
              <a:gd name="connsiteY41" fmla="*/ 1660807 h 2603499"/>
              <a:gd name="connsiteX42" fmla="*/ 693609 w 1191459"/>
              <a:gd name="connsiteY42" fmla="*/ 2274822 h 2603499"/>
              <a:gd name="connsiteX43" fmla="*/ 640096 w 1191459"/>
              <a:gd name="connsiteY43" fmla="*/ 2349681 h 2603499"/>
              <a:gd name="connsiteX44" fmla="*/ 651382 w 1191459"/>
              <a:gd name="connsiteY44" fmla="*/ 2438523 h 2603499"/>
              <a:gd name="connsiteX45" fmla="*/ 614162 w 1191459"/>
              <a:gd name="connsiteY45" fmla="*/ 2522155 h 2603499"/>
              <a:gd name="connsiteX46" fmla="*/ 565498 w 1191459"/>
              <a:gd name="connsiteY46" fmla="*/ 2573706 h 2603499"/>
              <a:gd name="connsiteX47" fmla="*/ 515045 w 1191459"/>
              <a:gd name="connsiteY47" fmla="*/ 2603493 h 2603499"/>
              <a:gd name="connsiteX48" fmla="*/ 408769 w 1191459"/>
              <a:gd name="connsiteY48" fmla="*/ 2576130 h 2603499"/>
              <a:gd name="connsiteX49" fmla="*/ 336205 w 1191459"/>
              <a:gd name="connsiteY49" fmla="*/ 2556330 h 2603499"/>
              <a:gd name="connsiteX50" fmla="*/ 302204 w 1191459"/>
              <a:gd name="connsiteY50" fmla="*/ 2546055 h 2603499"/>
              <a:gd name="connsiteX51" fmla="*/ 257927 w 1191459"/>
              <a:gd name="connsiteY51" fmla="*/ 2544554 h 2603499"/>
              <a:gd name="connsiteX52" fmla="*/ 190964 w 1191459"/>
              <a:gd name="connsiteY52" fmla="*/ 2522790 h 2603499"/>
              <a:gd name="connsiteX53" fmla="*/ 113436 w 1191459"/>
              <a:gd name="connsiteY53" fmla="*/ 2480303 h 2603499"/>
              <a:gd name="connsiteX54" fmla="*/ 12125 w 1191459"/>
              <a:gd name="connsiteY54" fmla="*/ 2426213 h 2603499"/>
              <a:gd name="connsiteX55" fmla="*/ 5024 w 1191459"/>
              <a:gd name="connsiteY55" fmla="*/ 2387362 h 2603499"/>
              <a:gd name="connsiteX56" fmla="*/ 60 w 1191459"/>
              <a:gd name="connsiteY56" fmla="*/ 2334138 h 2603499"/>
              <a:gd name="connsiteX57" fmla="*/ 8373 w 1191459"/>
              <a:gd name="connsiteY57" fmla="*/ 2226072 h 2603499"/>
              <a:gd name="connsiteX58" fmla="*/ 33310 w 1191459"/>
              <a:gd name="connsiteY58" fmla="*/ 2142945 h 2603499"/>
              <a:gd name="connsiteX59" fmla="*/ 24998 w 1191459"/>
              <a:gd name="connsiteY59" fmla="*/ 2118007 h 2603499"/>
              <a:gd name="connsiteX60" fmla="*/ 8372 w 1191459"/>
              <a:gd name="connsiteY60" fmla="*/ 2051505 h 2603499"/>
              <a:gd name="connsiteX61" fmla="*/ 35735 w 1191459"/>
              <a:gd name="connsiteY61" fmla="*/ 1892611 h 2603499"/>
              <a:gd name="connsiteX62" fmla="*/ 80934 w 1191459"/>
              <a:gd name="connsiteY62" fmla="*/ 1804635 h 2603499"/>
              <a:gd name="connsiteX63" fmla="*/ 126136 w 1191459"/>
              <a:gd name="connsiteY63" fmla="*/ 1697695 h 2603499"/>
              <a:gd name="connsiteX64" fmla="*/ 161811 w 1191459"/>
              <a:gd name="connsiteY64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47958 w 1191459"/>
              <a:gd name="connsiteY40" fmla="*/ 1660807 h 2603499"/>
              <a:gd name="connsiteX41" fmla="*/ 693609 w 1191459"/>
              <a:gd name="connsiteY41" fmla="*/ 2274822 h 2603499"/>
              <a:gd name="connsiteX42" fmla="*/ 640096 w 1191459"/>
              <a:gd name="connsiteY42" fmla="*/ 2349681 h 2603499"/>
              <a:gd name="connsiteX43" fmla="*/ 651382 w 1191459"/>
              <a:gd name="connsiteY43" fmla="*/ 2438523 h 2603499"/>
              <a:gd name="connsiteX44" fmla="*/ 614162 w 1191459"/>
              <a:gd name="connsiteY44" fmla="*/ 2522155 h 2603499"/>
              <a:gd name="connsiteX45" fmla="*/ 565498 w 1191459"/>
              <a:gd name="connsiteY45" fmla="*/ 2573706 h 2603499"/>
              <a:gd name="connsiteX46" fmla="*/ 515045 w 1191459"/>
              <a:gd name="connsiteY46" fmla="*/ 2603493 h 2603499"/>
              <a:gd name="connsiteX47" fmla="*/ 408769 w 1191459"/>
              <a:gd name="connsiteY47" fmla="*/ 2576130 h 2603499"/>
              <a:gd name="connsiteX48" fmla="*/ 336205 w 1191459"/>
              <a:gd name="connsiteY48" fmla="*/ 2556330 h 2603499"/>
              <a:gd name="connsiteX49" fmla="*/ 302204 w 1191459"/>
              <a:gd name="connsiteY49" fmla="*/ 2546055 h 2603499"/>
              <a:gd name="connsiteX50" fmla="*/ 257927 w 1191459"/>
              <a:gd name="connsiteY50" fmla="*/ 2544554 h 2603499"/>
              <a:gd name="connsiteX51" fmla="*/ 190964 w 1191459"/>
              <a:gd name="connsiteY51" fmla="*/ 2522790 h 2603499"/>
              <a:gd name="connsiteX52" fmla="*/ 113436 w 1191459"/>
              <a:gd name="connsiteY52" fmla="*/ 2480303 h 2603499"/>
              <a:gd name="connsiteX53" fmla="*/ 12125 w 1191459"/>
              <a:gd name="connsiteY53" fmla="*/ 2426213 h 2603499"/>
              <a:gd name="connsiteX54" fmla="*/ 5024 w 1191459"/>
              <a:gd name="connsiteY54" fmla="*/ 2387362 h 2603499"/>
              <a:gd name="connsiteX55" fmla="*/ 60 w 1191459"/>
              <a:gd name="connsiteY55" fmla="*/ 2334138 h 2603499"/>
              <a:gd name="connsiteX56" fmla="*/ 8373 w 1191459"/>
              <a:gd name="connsiteY56" fmla="*/ 2226072 h 2603499"/>
              <a:gd name="connsiteX57" fmla="*/ 33310 w 1191459"/>
              <a:gd name="connsiteY57" fmla="*/ 2142945 h 2603499"/>
              <a:gd name="connsiteX58" fmla="*/ 24998 w 1191459"/>
              <a:gd name="connsiteY58" fmla="*/ 2118007 h 2603499"/>
              <a:gd name="connsiteX59" fmla="*/ 8372 w 1191459"/>
              <a:gd name="connsiteY59" fmla="*/ 2051505 h 2603499"/>
              <a:gd name="connsiteX60" fmla="*/ 35735 w 1191459"/>
              <a:gd name="connsiteY60" fmla="*/ 1892611 h 2603499"/>
              <a:gd name="connsiteX61" fmla="*/ 80934 w 1191459"/>
              <a:gd name="connsiteY61" fmla="*/ 1804635 h 2603499"/>
              <a:gd name="connsiteX62" fmla="*/ 126136 w 1191459"/>
              <a:gd name="connsiteY62" fmla="*/ 1697695 h 2603499"/>
              <a:gd name="connsiteX63" fmla="*/ 161811 w 1191459"/>
              <a:gd name="connsiteY63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47958 w 1191459"/>
              <a:gd name="connsiteY39" fmla="*/ 1660807 h 2603499"/>
              <a:gd name="connsiteX40" fmla="*/ 693609 w 1191459"/>
              <a:gd name="connsiteY40" fmla="*/ 2274822 h 2603499"/>
              <a:gd name="connsiteX41" fmla="*/ 640096 w 1191459"/>
              <a:gd name="connsiteY41" fmla="*/ 2349681 h 2603499"/>
              <a:gd name="connsiteX42" fmla="*/ 651382 w 1191459"/>
              <a:gd name="connsiteY42" fmla="*/ 2438523 h 2603499"/>
              <a:gd name="connsiteX43" fmla="*/ 614162 w 1191459"/>
              <a:gd name="connsiteY43" fmla="*/ 2522155 h 2603499"/>
              <a:gd name="connsiteX44" fmla="*/ 565498 w 1191459"/>
              <a:gd name="connsiteY44" fmla="*/ 2573706 h 2603499"/>
              <a:gd name="connsiteX45" fmla="*/ 515045 w 1191459"/>
              <a:gd name="connsiteY45" fmla="*/ 2603493 h 2603499"/>
              <a:gd name="connsiteX46" fmla="*/ 408769 w 1191459"/>
              <a:gd name="connsiteY46" fmla="*/ 2576130 h 2603499"/>
              <a:gd name="connsiteX47" fmla="*/ 336205 w 1191459"/>
              <a:gd name="connsiteY47" fmla="*/ 2556330 h 2603499"/>
              <a:gd name="connsiteX48" fmla="*/ 302204 w 1191459"/>
              <a:gd name="connsiteY48" fmla="*/ 2546055 h 2603499"/>
              <a:gd name="connsiteX49" fmla="*/ 257927 w 1191459"/>
              <a:gd name="connsiteY49" fmla="*/ 2544554 h 2603499"/>
              <a:gd name="connsiteX50" fmla="*/ 190964 w 1191459"/>
              <a:gd name="connsiteY50" fmla="*/ 2522790 h 2603499"/>
              <a:gd name="connsiteX51" fmla="*/ 113436 w 1191459"/>
              <a:gd name="connsiteY51" fmla="*/ 2480303 h 2603499"/>
              <a:gd name="connsiteX52" fmla="*/ 12125 w 1191459"/>
              <a:gd name="connsiteY52" fmla="*/ 2426213 h 2603499"/>
              <a:gd name="connsiteX53" fmla="*/ 5024 w 1191459"/>
              <a:gd name="connsiteY53" fmla="*/ 2387362 h 2603499"/>
              <a:gd name="connsiteX54" fmla="*/ 60 w 1191459"/>
              <a:gd name="connsiteY54" fmla="*/ 2334138 h 2603499"/>
              <a:gd name="connsiteX55" fmla="*/ 8373 w 1191459"/>
              <a:gd name="connsiteY55" fmla="*/ 2226072 h 2603499"/>
              <a:gd name="connsiteX56" fmla="*/ 33310 w 1191459"/>
              <a:gd name="connsiteY56" fmla="*/ 2142945 h 2603499"/>
              <a:gd name="connsiteX57" fmla="*/ 24998 w 1191459"/>
              <a:gd name="connsiteY57" fmla="*/ 2118007 h 2603499"/>
              <a:gd name="connsiteX58" fmla="*/ 8372 w 1191459"/>
              <a:gd name="connsiteY58" fmla="*/ 2051505 h 2603499"/>
              <a:gd name="connsiteX59" fmla="*/ 35735 w 1191459"/>
              <a:gd name="connsiteY59" fmla="*/ 1892611 h 2603499"/>
              <a:gd name="connsiteX60" fmla="*/ 80934 w 1191459"/>
              <a:gd name="connsiteY60" fmla="*/ 1804635 h 2603499"/>
              <a:gd name="connsiteX61" fmla="*/ 126136 w 1191459"/>
              <a:gd name="connsiteY61" fmla="*/ 1697695 h 2603499"/>
              <a:gd name="connsiteX62" fmla="*/ 161811 w 1191459"/>
              <a:gd name="connsiteY62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847958 w 1191459"/>
              <a:gd name="connsiteY38" fmla="*/ 1660807 h 2603499"/>
              <a:gd name="connsiteX39" fmla="*/ 693609 w 1191459"/>
              <a:gd name="connsiteY39" fmla="*/ 2274822 h 2603499"/>
              <a:gd name="connsiteX40" fmla="*/ 640096 w 1191459"/>
              <a:gd name="connsiteY40" fmla="*/ 2349681 h 2603499"/>
              <a:gd name="connsiteX41" fmla="*/ 651382 w 1191459"/>
              <a:gd name="connsiteY41" fmla="*/ 2438523 h 2603499"/>
              <a:gd name="connsiteX42" fmla="*/ 614162 w 1191459"/>
              <a:gd name="connsiteY42" fmla="*/ 2522155 h 2603499"/>
              <a:gd name="connsiteX43" fmla="*/ 565498 w 1191459"/>
              <a:gd name="connsiteY43" fmla="*/ 2573706 h 2603499"/>
              <a:gd name="connsiteX44" fmla="*/ 515045 w 1191459"/>
              <a:gd name="connsiteY44" fmla="*/ 2603493 h 2603499"/>
              <a:gd name="connsiteX45" fmla="*/ 408769 w 1191459"/>
              <a:gd name="connsiteY45" fmla="*/ 2576130 h 2603499"/>
              <a:gd name="connsiteX46" fmla="*/ 336205 w 1191459"/>
              <a:gd name="connsiteY46" fmla="*/ 2556330 h 2603499"/>
              <a:gd name="connsiteX47" fmla="*/ 302204 w 1191459"/>
              <a:gd name="connsiteY47" fmla="*/ 2546055 h 2603499"/>
              <a:gd name="connsiteX48" fmla="*/ 257927 w 1191459"/>
              <a:gd name="connsiteY48" fmla="*/ 2544554 h 2603499"/>
              <a:gd name="connsiteX49" fmla="*/ 190964 w 1191459"/>
              <a:gd name="connsiteY49" fmla="*/ 2522790 h 2603499"/>
              <a:gd name="connsiteX50" fmla="*/ 113436 w 1191459"/>
              <a:gd name="connsiteY50" fmla="*/ 2480303 h 2603499"/>
              <a:gd name="connsiteX51" fmla="*/ 12125 w 1191459"/>
              <a:gd name="connsiteY51" fmla="*/ 2426213 h 2603499"/>
              <a:gd name="connsiteX52" fmla="*/ 5024 w 1191459"/>
              <a:gd name="connsiteY52" fmla="*/ 2387362 h 2603499"/>
              <a:gd name="connsiteX53" fmla="*/ 60 w 1191459"/>
              <a:gd name="connsiteY53" fmla="*/ 2334138 h 2603499"/>
              <a:gd name="connsiteX54" fmla="*/ 8373 w 1191459"/>
              <a:gd name="connsiteY54" fmla="*/ 2226072 h 2603499"/>
              <a:gd name="connsiteX55" fmla="*/ 33310 w 1191459"/>
              <a:gd name="connsiteY55" fmla="*/ 2142945 h 2603499"/>
              <a:gd name="connsiteX56" fmla="*/ 24998 w 1191459"/>
              <a:gd name="connsiteY56" fmla="*/ 2118007 h 2603499"/>
              <a:gd name="connsiteX57" fmla="*/ 8372 w 1191459"/>
              <a:gd name="connsiteY57" fmla="*/ 2051505 h 2603499"/>
              <a:gd name="connsiteX58" fmla="*/ 35735 w 1191459"/>
              <a:gd name="connsiteY58" fmla="*/ 1892611 h 2603499"/>
              <a:gd name="connsiteX59" fmla="*/ 80934 w 1191459"/>
              <a:gd name="connsiteY59" fmla="*/ 1804635 h 2603499"/>
              <a:gd name="connsiteX60" fmla="*/ 126136 w 1191459"/>
              <a:gd name="connsiteY60" fmla="*/ 1697695 h 2603499"/>
              <a:gd name="connsiteX61" fmla="*/ 161811 w 1191459"/>
              <a:gd name="connsiteY61" fmla="*/ 1608636 h 260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1459" h="2603499">
                <a:moveTo>
                  <a:pt x="161811" y="1608636"/>
                </a:moveTo>
                <a:cubicBezTo>
                  <a:pt x="192666" y="1528474"/>
                  <a:pt x="281400" y="1304442"/>
                  <a:pt x="311267" y="1216725"/>
                </a:cubicBezTo>
                <a:cubicBezTo>
                  <a:pt x="341134" y="1129008"/>
                  <a:pt x="341820" y="1140749"/>
                  <a:pt x="341012" y="1082336"/>
                </a:cubicBezTo>
                <a:cubicBezTo>
                  <a:pt x="340204" y="1023923"/>
                  <a:pt x="311989" y="910786"/>
                  <a:pt x="306418" y="866249"/>
                </a:cubicBezTo>
                <a:cubicBezTo>
                  <a:pt x="300847" y="821712"/>
                  <a:pt x="307400" y="836707"/>
                  <a:pt x="307587" y="815117"/>
                </a:cubicBezTo>
                <a:cubicBezTo>
                  <a:pt x="307774" y="793527"/>
                  <a:pt x="303986" y="761662"/>
                  <a:pt x="307543" y="736709"/>
                </a:cubicBezTo>
                <a:cubicBezTo>
                  <a:pt x="311100" y="711756"/>
                  <a:pt x="321997" y="685396"/>
                  <a:pt x="328932" y="665401"/>
                </a:cubicBezTo>
                <a:cubicBezTo>
                  <a:pt x="335867" y="645406"/>
                  <a:pt x="343999" y="633766"/>
                  <a:pt x="349151" y="616737"/>
                </a:cubicBezTo>
                <a:cubicBezTo>
                  <a:pt x="354303" y="599708"/>
                  <a:pt x="352911" y="584562"/>
                  <a:pt x="359845" y="563224"/>
                </a:cubicBezTo>
                <a:cubicBezTo>
                  <a:pt x="366780" y="541887"/>
                  <a:pt x="381449" y="524683"/>
                  <a:pt x="390758" y="488712"/>
                </a:cubicBezTo>
                <a:cubicBezTo>
                  <a:pt x="400067" y="452741"/>
                  <a:pt x="389617" y="425629"/>
                  <a:pt x="415696" y="347396"/>
                </a:cubicBezTo>
                <a:cubicBezTo>
                  <a:pt x="418467" y="339083"/>
                  <a:pt x="418752" y="329468"/>
                  <a:pt x="424009" y="322458"/>
                </a:cubicBezTo>
                <a:lnTo>
                  <a:pt x="448947" y="289207"/>
                </a:lnTo>
                <a:lnTo>
                  <a:pt x="465572" y="239330"/>
                </a:lnTo>
                <a:cubicBezTo>
                  <a:pt x="468343" y="231017"/>
                  <a:pt x="467689" y="220588"/>
                  <a:pt x="473885" y="214392"/>
                </a:cubicBezTo>
                <a:cubicBezTo>
                  <a:pt x="497129" y="191148"/>
                  <a:pt x="532238" y="150607"/>
                  <a:pt x="565325" y="139578"/>
                </a:cubicBezTo>
                <a:cubicBezTo>
                  <a:pt x="656130" y="109310"/>
                  <a:pt x="614210" y="118962"/>
                  <a:pt x="690016" y="106327"/>
                </a:cubicBezTo>
                <a:cubicBezTo>
                  <a:pt x="717725" y="111869"/>
                  <a:pt x="770199" y="116479"/>
                  <a:pt x="799293" y="99053"/>
                </a:cubicBezTo>
                <a:cubicBezTo>
                  <a:pt x="828387" y="81627"/>
                  <a:pt x="802223" y="10456"/>
                  <a:pt x="864583" y="1768"/>
                </a:cubicBezTo>
                <a:cubicBezTo>
                  <a:pt x="926943" y="-6920"/>
                  <a:pt x="1129191" y="17745"/>
                  <a:pt x="1173453" y="46926"/>
                </a:cubicBezTo>
                <a:cubicBezTo>
                  <a:pt x="1217716" y="76107"/>
                  <a:pt x="1171498" y="116711"/>
                  <a:pt x="1130158" y="176855"/>
                </a:cubicBezTo>
                <a:cubicBezTo>
                  <a:pt x="1088818" y="237000"/>
                  <a:pt x="986778" y="351938"/>
                  <a:pt x="925414" y="407793"/>
                </a:cubicBezTo>
                <a:cubicBezTo>
                  <a:pt x="865514" y="462316"/>
                  <a:pt x="821526" y="529280"/>
                  <a:pt x="813624" y="561145"/>
                </a:cubicBezTo>
                <a:cubicBezTo>
                  <a:pt x="805722" y="593011"/>
                  <a:pt x="774607" y="622525"/>
                  <a:pt x="775610" y="663280"/>
                </a:cubicBezTo>
                <a:cubicBezTo>
                  <a:pt x="776613" y="704035"/>
                  <a:pt x="764124" y="773453"/>
                  <a:pt x="779162" y="808060"/>
                </a:cubicBezTo>
                <a:cubicBezTo>
                  <a:pt x="794200" y="842667"/>
                  <a:pt x="830027" y="877275"/>
                  <a:pt x="865839" y="870925"/>
                </a:cubicBezTo>
                <a:cubicBezTo>
                  <a:pt x="903246" y="866769"/>
                  <a:pt x="955583" y="892833"/>
                  <a:pt x="963080" y="808060"/>
                </a:cubicBezTo>
                <a:cubicBezTo>
                  <a:pt x="966361" y="770956"/>
                  <a:pt x="795807" y="749878"/>
                  <a:pt x="882247" y="648039"/>
                </a:cubicBezTo>
                <a:cubicBezTo>
                  <a:pt x="924287" y="537679"/>
                  <a:pt x="1072618" y="356199"/>
                  <a:pt x="1122321" y="353197"/>
                </a:cubicBezTo>
                <a:cubicBezTo>
                  <a:pt x="1172024" y="350195"/>
                  <a:pt x="1199869" y="509076"/>
                  <a:pt x="1180466" y="630029"/>
                </a:cubicBezTo>
                <a:cubicBezTo>
                  <a:pt x="1161063" y="750982"/>
                  <a:pt x="1037765" y="995789"/>
                  <a:pt x="1005900" y="1078916"/>
                </a:cubicBezTo>
                <a:cubicBezTo>
                  <a:pt x="974035" y="1162043"/>
                  <a:pt x="994816" y="1112167"/>
                  <a:pt x="989274" y="1128792"/>
                </a:cubicBezTo>
                <a:lnTo>
                  <a:pt x="972649" y="1178669"/>
                </a:lnTo>
                <a:lnTo>
                  <a:pt x="964336" y="1211920"/>
                </a:lnTo>
                <a:cubicBezTo>
                  <a:pt x="961565" y="1250713"/>
                  <a:pt x="960318" y="1289644"/>
                  <a:pt x="956023" y="1328298"/>
                </a:cubicBezTo>
                <a:cubicBezTo>
                  <a:pt x="954761" y="1339653"/>
                  <a:pt x="949754" y="1350308"/>
                  <a:pt x="947710" y="1361549"/>
                </a:cubicBezTo>
                <a:cubicBezTo>
                  <a:pt x="944205" y="1380826"/>
                  <a:pt x="942903" y="1400461"/>
                  <a:pt x="939398" y="1419738"/>
                </a:cubicBezTo>
                <a:cubicBezTo>
                  <a:pt x="932901" y="1455474"/>
                  <a:pt x="938012" y="1437749"/>
                  <a:pt x="922772" y="1477927"/>
                </a:cubicBezTo>
                <a:cubicBezTo>
                  <a:pt x="907532" y="1518105"/>
                  <a:pt x="886152" y="1527991"/>
                  <a:pt x="847958" y="1660807"/>
                </a:cubicBezTo>
                <a:cubicBezTo>
                  <a:pt x="809764" y="1793623"/>
                  <a:pt x="728253" y="2160010"/>
                  <a:pt x="693609" y="2274822"/>
                </a:cubicBezTo>
                <a:cubicBezTo>
                  <a:pt x="658965" y="2389634"/>
                  <a:pt x="647134" y="2322398"/>
                  <a:pt x="640096" y="2349681"/>
                </a:cubicBezTo>
                <a:cubicBezTo>
                  <a:pt x="633058" y="2376964"/>
                  <a:pt x="655704" y="2409777"/>
                  <a:pt x="651382" y="2438523"/>
                </a:cubicBezTo>
                <a:cubicBezTo>
                  <a:pt x="647060" y="2467269"/>
                  <a:pt x="628476" y="2499625"/>
                  <a:pt x="614162" y="2522155"/>
                </a:cubicBezTo>
                <a:cubicBezTo>
                  <a:pt x="599848" y="2544685"/>
                  <a:pt x="582017" y="2560150"/>
                  <a:pt x="565498" y="2573706"/>
                </a:cubicBezTo>
                <a:cubicBezTo>
                  <a:pt x="548979" y="2587262"/>
                  <a:pt x="541166" y="2603089"/>
                  <a:pt x="515045" y="2603493"/>
                </a:cubicBezTo>
                <a:cubicBezTo>
                  <a:pt x="488924" y="2603897"/>
                  <a:pt x="438576" y="2583991"/>
                  <a:pt x="408769" y="2576130"/>
                </a:cubicBezTo>
                <a:lnTo>
                  <a:pt x="336205" y="2556330"/>
                </a:lnTo>
                <a:cubicBezTo>
                  <a:pt x="318444" y="2551318"/>
                  <a:pt x="315250" y="2548018"/>
                  <a:pt x="302204" y="2546055"/>
                </a:cubicBezTo>
                <a:cubicBezTo>
                  <a:pt x="289158" y="2544092"/>
                  <a:pt x="276467" y="2548432"/>
                  <a:pt x="257927" y="2544554"/>
                </a:cubicBezTo>
                <a:cubicBezTo>
                  <a:pt x="239387" y="2540677"/>
                  <a:pt x="261615" y="2546341"/>
                  <a:pt x="190964" y="2522790"/>
                </a:cubicBezTo>
                <a:cubicBezTo>
                  <a:pt x="188193" y="2514477"/>
                  <a:pt x="143242" y="2496399"/>
                  <a:pt x="113436" y="2480303"/>
                </a:cubicBezTo>
                <a:cubicBezTo>
                  <a:pt x="83630" y="2464207"/>
                  <a:pt x="30194" y="2441703"/>
                  <a:pt x="12125" y="2426213"/>
                </a:cubicBezTo>
                <a:cubicBezTo>
                  <a:pt x="-5944" y="2410723"/>
                  <a:pt x="7035" y="2402708"/>
                  <a:pt x="5024" y="2387362"/>
                </a:cubicBezTo>
                <a:cubicBezTo>
                  <a:pt x="3013" y="2372016"/>
                  <a:pt x="-498" y="2361020"/>
                  <a:pt x="60" y="2334138"/>
                </a:cubicBezTo>
                <a:cubicBezTo>
                  <a:pt x="618" y="2307256"/>
                  <a:pt x="2831" y="2257937"/>
                  <a:pt x="8373" y="2226072"/>
                </a:cubicBezTo>
                <a:cubicBezTo>
                  <a:pt x="13915" y="2194207"/>
                  <a:pt x="30539" y="2160956"/>
                  <a:pt x="33310" y="2142945"/>
                </a:cubicBezTo>
                <a:cubicBezTo>
                  <a:pt x="36081" y="2124934"/>
                  <a:pt x="27123" y="2126508"/>
                  <a:pt x="24998" y="2118007"/>
                </a:cubicBezTo>
                <a:lnTo>
                  <a:pt x="8372" y="2051505"/>
                </a:lnTo>
                <a:cubicBezTo>
                  <a:pt x="11143" y="1968378"/>
                  <a:pt x="23641" y="1933756"/>
                  <a:pt x="35735" y="1892611"/>
                </a:cubicBezTo>
                <a:cubicBezTo>
                  <a:pt x="47829" y="1851466"/>
                  <a:pt x="65867" y="1837121"/>
                  <a:pt x="80934" y="1804635"/>
                </a:cubicBezTo>
                <a:cubicBezTo>
                  <a:pt x="96001" y="1772149"/>
                  <a:pt x="110672" y="1724805"/>
                  <a:pt x="126136" y="1697695"/>
                </a:cubicBezTo>
                <a:cubicBezTo>
                  <a:pt x="130912" y="1678593"/>
                  <a:pt x="159339" y="1625938"/>
                  <a:pt x="161811" y="1608636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31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0471"/>
            <a:ext cx="5848557" cy="6630909"/>
          </a:xfrm>
          <a:prstGeom prst="rect">
            <a:avLst/>
          </a:prstGeom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5127"/>
              </p:ext>
            </p:extLst>
          </p:nvPr>
        </p:nvGraphicFramePr>
        <p:xfrm>
          <a:off x="6019277" y="1400312"/>
          <a:ext cx="3048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00">
                <a:tc gridSpan="2"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solidFill>
                            <a:schemeClr val="tx1"/>
                          </a:solidFill>
                        </a:rPr>
                        <a:t>UTÖKAD</a:t>
                      </a:r>
                      <a:r>
                        <a:rPr lang="sv-SE" sz="2400" baseline="0" dirty="0" smtClean="0">
                          <a:solidFill>
                            <a:schemeClr val="tx1"/>
                          </a:solidFill>
                        </a:rPr>
                        <a:t> SPÄRR</a:t>
                      </a:r>
                      <a:endParaRPr lang="sv-S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21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Miljöslingan syd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61079"/>
                  </a:ext>
                </a:extLst>
              </a:tr>
              <a:tr h="21257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Bom 25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/>
                        <a:t>Vibrationsplan</a:t>
                      </a:r>
                      <a:r>
                        <a:rPr lang="sv-SE" sz="1400" baseline="0" dirty="0" smtClean="0"/>
                        <a:t> väst</a:t>
                      </a:r>
                      <a:endParaRPr lang="sv-SE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09734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12419"/>
              </p:ext>
            </p:extLst>
          </p:nvPr>
        </p:nvGraphicFramePr>
        <p:xfrm>
          <a:off x="6019277" y="3381512"/>
          <a:ext cx="3048000" cy="337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862">
                <a:tc>
                  <a:txBody>
                    <a:bodyPr/>
                    <a:lstStyle/>
                    <a:p>
                      <a:pPr lvl="0"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ÖVRIG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INFORMATION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652">
                <a:tc>
                  <a:txBody>
                    <a:bodyPr/>
                    <a:lstStyle/>
                    <a:p>
                      <a:pPr algn="ctr"/>
                      <a:endParaRPr lang="sv-SE" sz="800" b="1" baseline="0" dirty="0" smtClean="0"/>
                    </a:p>
                    <a:p>
                      <a:pPr algn="ctr"/>
                      <a:r>
                        <a:rPr lang="sv-SE" sz="1400" b="1" u="none" baseline="0" dirty="0" smtClean="0">
                          <a:solidFill>
                            <a:schemeClr val="tx1"/>
                          </a:solidFill>
                        </a:rPr>
                        <a:t>Övning med lös ammunition </a:t>
                      </a:r>
                      <a:r>
                        <a:rPr lang="sv-SE" sz="1400" baseline="0" dirty="0" smtClean="0">
                          <a:solidFill>
                            <a:schemeClr val="tx1"/>
                          </a:solidFill>
                        </a:rPr>
                        <a:t>äger rum i på kartan gulmarkerat område mellan</a:t>
                      </a:r>
                    </a:p>
                    <a:p>
                      <a:pPr algn="ctr"/>
                      <a:r>
                        <a:rPr lang="sv-S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600" b="1" baseline="0" dirty="0" smtClean="0">
                          <a:solidFill>
                            <a:schemeClr val="tx1"/>
                          </a:solidFill>
                        </a:rPr>
                        <a:t>kl 12:30-16:30</a:t>
                      </a:r>
                    </a:p>
                    <a:p>
                      <a:pPr algn="ctr"/>
                      <a:r>
                        <a:rPr lang="sv-SE" sz="1400" baseline="0" dirty="0" smtClean="0"/>
                        <a:t>För uppdaterad information kontakta Övervakningscentralen </a:t>
                      </a:r>
                      <a:r>
                        <a:rPr lang="sv-SE" sz="1400" baseline="0" dirty="0" smtClean="0">
                          <a:hlinkClick r:id="rId3"/>
                        </a:rPr>
                        <a:t>tel:0505-455824/-455825</a:t>
                      </a:r>
                      <a:endParaRPr lang="sv-SE" sz="1400" dirty="0" smtClean="0"/>
                    </a:p>
                    <a:p>
                      <a:pPr algn="ctr"/>
                      <a:endParaRPr lang="sv-SE" sz="1000" baseline="0" dirty="0" smtClean="0"/>
                    </a:p>
                    <a:p>
                      <a:pPr algn="ctr"/>
                      <a:endParaRPr lang="sv-SE" sz="1200" u="sng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hlinkClick r:id="rId3"/>
                      </a:endParaRPr>
                    </a:p>
                    <a:p>
                      <a:pPr algn="ctr"/>
                      <a:r>
                        <a:rPr lang="sv-SE" sz="1400" u="sng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/>
                        </a:rPr>
                        <a:t>Avseende spärren vid Miljöslingan</a:t>
                      </a:r>
                      <a:r>
                        <a:rPr lang="sv-SE" sz="1400" u="sng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sv-SE" sz="1200" dirty="0" smtClean="0"/>
                        <a:t>så är den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tidvis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aktiv. </a:t>
                      </a:r>
                      <a:r>
                        <a:rPr lang="sv-SE" sz="1200" baseline="0" dirty="0" smtClean="0"/>
                        <a:t>frågor besvaras av;</a:t>
                      </a:r>
                    </a:p>
                    <a:p>
                      <a:pPr algn="ctr"/>
                      <a:r>
                        <a:rPr lang="sv-SE" sz="14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sv-SE" sz="1400" baseline="0" dirty="0" smtClean="0">
                          <a:hlinkClick r:id="rId3"/>
                        </a:rPr>
                        <a:t>P-O Stenberg 070-817 96 02</a:t>
                      </a:r>
                      <a:endParaRPr lang="sv-SE" sz="1400" dirty="0" smtClean="0"/>
                    </a:p>
                    <a:p>
                      <a:pPr algn="ctr"/>
                      <a:endParaRPr lang="sv-SE" sz="10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94680"/>
              </p:ext>
            </p:extLst>
          </p:nvPr>
        </p:nvGraphicFramePr>
        <p:xfrm>
          <a:off x="6019277" y="2467112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68281"/>
              </p:ext>
            </p:extLst>
          </p:nvPr>
        </p:nvGraphicFramePr>
        <p:xfrm>
          <a:off x="6020667" y="140472"/>
          <a:ext cx="304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RISKOMRÅDE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/>
                        <a:t>tisdag 8 oktober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/>
                        <a:t>Planlagd tid: kl. 08:00-16:30 </a:t>
                      </a:r>
                      <a:endParaRPr lang="sv-SE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2" y="5722055"/>
            <a:ext cx="2956833" cy="10359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5813"/>
            <a:ext cx="1571844" cy="619211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Frihandsfigur 15"/>
          <p:cNvSpPr/>
          <p:nvPr/>
        </p:nvSpPr>
        <p:spPr>
          <a:xfrm>
            <a:off x="611560" y="3501008"/>
            <a:ext cx="1191459" cy="2624591"/>
          </a:xfrm>
          <a:custGeom>
            <a:avLst/>
            <a:gdLst>
              <a:gd name="connsiteX0" fmla="*/ 74815 w 1005840"/>
              <a:gd name="connsiteY0" fmla="*/ 1438102 h 2435629"/>
              <a:gd name="connsiteX1" fmla="*/ 74815 w 1005840"/>
              <a:gd name="connsiteY1" fmla="*/ 1438102 h 2435629"/>
              <a:gd name="connsiteX2" fmla="*/ 149629 w 1005840"/>
              <a:gd name="connsiteY2" fmla="*/ 1371600 h 2435629"/>
              <a:gd name="connsiteX3" fmla="*/ 166255 w 1005840"/>
              <a:gd name="connsiteY3" fmla="*/ 1321723 h 2435629"/>
              <a:gd name="connsiteX4" fmla="*/ 199506 w 1005840"/>
              <a:gd name="connsiteY4" fmla="*/ 1221971 h 2435629"/>
              <a:gd name="connsiteX5" fmla="*/ 216131 w 1005840"/>
              <a:gd name="connsiteY5" fmla="*/ 1172094 h 2435629"/>
              <a:gd name="connsiteX6" fmla="*/ 232757 w 1005840"/>
              <a:gd name="connsiteY6" fmla="*/ 1155469 h 2435629"/>
              <a:gd name="connsiteX7" fmla="*/ 241069 w 1005840"/>
              <a:gd name="connsiteY7" fmla="*/ 1122218 h 2435629"/>
              <a:gd name="connsiteX8" fmla="*/ 274320 w 1005840"/>
              <a:gd name="connsiteY8" fmla="*/ 1088967 h 2435629"/>
              <a:gd name="connsiteX9" fmla="*/ 282633 w 1005840"/>
              <a:gd name="connsiteY9" fmla="*/ 1030778 h 2435629"/>
              <a:gd name="connsiteX10" fmla="*/ 290946 w 1005840"/>
              <a:gd name="connsiteY10" fmla="*/ 1005840 h 2435629"/>
              <a:gd name="connsiteX11" fmla="*/ 307571 w 1005840"/>
              <a:gd name="connsiteY11" fmla="*/ 798022 h 2435629"/>
              <a:gd name="connsiteX12" fmla="*/ 315884 w 1005840"/>
              <a:gd name="connsiteY12" fmla="*/ 773083 h 2435629"/>
              <a:gd name="connsiteX13" fmla="*/ 332509 w 1005840"/>
              <a:gd name="connsiteY13" fmla="*/ 706582 h 2435629"/>
              <a:gd name="connsiteX14" fmla="*/ 349135 w 1005840"/>
              <a:gd name="connsiteY14" fmla="*/ 656705 h 2435629"/>
              <a:gd name="connsiteX15" fmla="*/ 357448 w 1005840"/>
              <a:gd name="connsiteY15" fmla="*/ 598516 h 2435629"/>
              <a:gd name="connsiteX16" fmla="*/ 365760 w 1005840"/>
              <a:gd name="connsiteY16" fmla="*/ 573578 h 2435629"/>
              <a:gd name="connsiteX17" fmla="*/ 382386 w 1005840"/>
              <a:gd name="connsiteY17" fmla="*/ 382385 h 2435629"/>
              <a:gd name="connsiteX18" fmla="*/ 407324 w 1005840"/>
              <a:gd name="connsiteY18" fmla="*/ 241069 h 2435629"/>
              <a:gd name="connsiteX19" fmla="*/ 415637 w 1005840"/>
              <a:gd name="connsiteY19" fmla="*/ 216131 h 2435629"/>
              <a:gd name="connsiteX20" fmla="*/ 440575 w 1005840"/>
              <a:gd name="connsiteY20" fmla="*/ 182880 h 2435629"/>
              <a:gd name="connsiteX21" fmla="*/ 457200 w 1005840"/>
              <a:gd name="connsiteY21" fmla="*/ 133003 h 2435629"/>
              <a:gd name="connsiteX22" fmla="*/ 465513 w 1005840"/>
              <a:gd name="connsiteY22" fmla="*/ 108065 h 2435629"/>
              <a:gd name="connsiteX23" fmla="*/ 556953 w 1005840"/>
              <a:gd name="connsiteY23" fmla="*/ 33251 h 2435629"/>
              <a:gd name="connsiteX24" fmla="*/ 681644 w 1005840"/>
              <a:gd name="connsiteY24" fmla="*/ 0 h 2435629"/>
              <a:gd name="connsiteX25" fmla="*/ 764771 w 1005840"/>
              <a:gd name="connsiteY25" fmla="*/ 16625 h 2435629"/>
              <a:gd name="connsiteX26" fmla="*/ 798022 w 1005840"/>
              <a:gd name="connsiteY26" fmla="*/ 24938 h 2435629"/>
              <a:gd name="connsiteX27" fmla="*/ 831273 w 1005840"/>
              <a:gd name="connsiteY27" fmla="*/ 58189 h 2435629"/>
              <a:gd name="connsiteX28" fmla="*/ 831273 w 1005840"/>
              <a:gd name="connsiteY28" fmla="*/ 349134 h 2435629"/>
              <a:gd name="connsiteX29" fmla="*/ 814648 w 1005840"/>
              <a:gd name="connsiteY29" fmla="*/ 365760 h 2435629"/>
              <a:gd name="connsiteX30" fmla="*/ 798022 w 1005840"/>
              <a:gd name="connsiteY30" fmla="*/ 390698 h 2435629"/>
              <a:gd name="connsiteX31" fmla="*/ 764771 w 1005840"/>
              <a:gd name="connsiteY31" fmla="*/ 457200 h 2435629"/>
              <a:gd name="connsiteX32" fmla="*/ 756458 w 1005840"/>
              <a:gd name="connsiteY32" fmla="*/ 498763 h 2435629"/>
              <a:gd name="connsiteX33" fmla="*/ 739833 w 1005840"/>
              <a:gd name="connsiteY33" fmla="*/ 523702 h 2435629"/>
              <a:gd name="connsiteX34" fmla="*/ 731520 w 1005840"/>
              <a:gd name="connsiteY34" fmla="*/ 556953 h 2435629"/>
              <a:gd name="connsiteX35" fmla="*/ 739833 w 1005840"/>
              <a:gd name="connsiteY35" fmla="*/ 739833 h 2435629"/>
              <a:gd name="connsiteX36" fmla="*/ 756458 w 1005840"/>
              <a:gd name="connsiteY36" fmla="*/ 764771 h 2435629"/>
              <a:gd name="connsiteX37" fmla="*/ 764771 w 1005840"/>
              <a:gd name="connsiteY37" fmla="*/ 789709 h 2435629"/>
              <a:gd name="connsiteX38" fmla="*/ 831273 w 1005840"/>
              <a:gd name="connsiteY38" fmla="*/ 831273 h 2435629"/>
              <a:gd name="connsiteX39" fmla="*/ 897775 w 1005840"/>
              <a:gd name="connsiteY39" fmla="*/ 822960 h 2435629"/>
              <a:gd name="connsiteX40" fmla="*/ 955964 w 1005840"/>
              <a:gd name="connsiteY40" fmla="*/ 806334 h 2435629"/>
              <a:gd name="connsiteX41" fmla="*/ 989215 w 1005840"/>
              <a:gd name="connsiteY41" fmla="*/ 839585 h 2435629"/>
              <a:gd name="connsiteX42" fmla="*/ 1005840 w 1005840"/>
              <a:gd name="connsiteY42" fmla="*/ 889462 h 2435629"/>
              <a:gd name="connsiteX43" fmla="*/ 997528 w 1005840"/>
              <a:gd name="connsiteY43" fmla="*/ 972589 h 2435629"/>
              <a:gd name="connsiteX44" fmla="*/ 980902 w 1005840"/>
              <a:gd name="connsiteY44" fmla="*/ 1022465 h 2435629"/>
              <a:gd name="connsiteX45" fmla="*/ 964277 w 1005840"/>
              <a:gd name="connsiteY45" fmla="*/ 1072342 h 2435629"/>
              <a:gd name="connsiteX46" fmla="*/ 955964 w 1005840"/>
              <a:gd name="connsiteY46" fmla="*/ 1105593 h 2435629"/>
              <a:gd name="connsiteX47" fmla="*/ 947651 w 1005840"/>
              <a:gd name="connsiteY47" fmla="*/ 1221971 h 2435629"/>
              <a:gd name="connsiteX48" fmla="*/ 939338 w 1005840"/>
              <a:gd name="connsiteY48" fmla="*/ 1255222 h 2435629"/>
              <a:gd name="connsiteX49" fmla="*/ 931026 w 1005840"/>
              <a:gd name="connsiteY49" fmla="*/ 1313411 h 2435629"/>
              <a:gd name="connsiteX50" fmla="*/ 914400 w 1005840"/>
              <a:gd name="connsiteY50" fmla="*/ 1371600 h 2435629"/>
              <a:gd name="connsiteX51" fmla="*/ 906088 w 1005840"/>
              <a:gd name="connsiteY51" fmla="*/ 1404851 h 2435629"/>
              <a:gd name="connsiteX52" fmla="*/ 889462 w 1005840"/>
              <a:gd name="connsiteY52" fmla="*/ 1429789 h 2435629"/>
              <a:gd name="connsiteX53" fmla="*/ 872837 w 1005840"/>
              <a:gd name="connsiteY53" fmla="*/ 1479665 h 2435629"/>
              <a:gd name="connsiteX54" fmla="*/ 864524 w 1005840"/>
              <a:gd name="connsiteY54" fmla="*/ 1504603 h 2435629"/>
              <a:gd name="connsiteX55" fmla="*/ 856211 w 1005840"/>
              <a:gd name="connsiteY55" fmla="*/ 1529542 h 2435629"/>
              <a:gd name="connsiteX56" fmla="*/ 839586 w 1005840"/>
              <a:gd name="connsiteY56" fmla="*/ 1554480 h 2435629"/>
              <a:gd name="connsiteX57" fmla="*/ 822960 w 1005840"/>
              <a:gd name="connsiteY57" fmla="*/ 1604356 h 2435629"/>
              <a:gd name="connsiteX58" fmla="*/ 814648 w 1005840"/>
              <a:gd name="connsiteY58" fmla="*/ 1629294 h 2435629"/>
              <a:gd name="connsiteX59" fmla="*/ 798022 w 1005840"/>
              <a:gd name="connsiteY59" fmla="*/ 1645920 h 2435629"/>
              <a:gd name="connsiteX60" fmla="*/ 781397 w 1005840"/>
              <a:gd name="connsiteY60" fmla="*/ 1695796 h 2435629"/>
              <a:gd name="connsiteX61" fmla="*/ 773084 w 1005840"/>
              <a:gd name="connsiteY61" fmla="*/ 1720734 h 2435629"/>
              <a:gd name="connsiteX62" fmla="*/ 756458 w 1005840"/>
              <a:gd name="connsiteY62" fmla="*/ 1787236 h 2435629"/>
              <a:gd name="connsiteX63" fmla="*/ 748146 w 1005840"/>
              <a:gd name="connsiteY63" fmla="*/ 1853738 h 2435629"/>
              <a:gd name="connsiteX64" fmla="*/ 739833 w 1005840"/>
              <a:gd name="connsiteY64" fmla="*/ 1886989 h 2435629"/>
              <a:gd name="connsiteX65" fmla="*/ 731520 w 1005840"/>
              <a:gd name="connsiteY65" fmla="*/ 1978429 h 2435629"/>
              <a:gd name="connsiteX66" fmla="*/ 714895 w 1005840"/>
              <a:gd name="connsiteY66" fmla="*/ 2028305 h 2435629"/>
              <a:gd name="connsiteX67" fmla="*/ 689957 w 1005840"/>
              <a:gd name="connsiteY67" fmla="*/ 2119745 h 2435629"/>
              <a:gd name="connsiteX68" fmla="*/ 673331 w 1005840"/>
              <a:gd name="connsiteY68" fmla="*/ 2144683 h 2435629"/>
              <a:gd name="connsiteX69" fmla="*/ 648393 w 1005840"/>
              <a:gd name="connsiteY69" fmla="*/ 2202873 h 2435629"/>
              <a:gd name="connsiteX70" fmla="*/ 615142 w 1005840"/>
              <a:gd name="connsiteY70" fmla="*/ 2269374 h 2435629"/>
              <a:gd name="connsiteX71" fmla="*/ 598517 w 1005840"/>
              <a:gd name="connsiteY71" fmla="*/ 2319251 h 2435629"/>
              <a:gd name="connsiteX72" fmla="*/ 581891 w 1005840"/>
              <a:gd name="connsiteY72" fmla="*/ 2377440 h 2435629"/>
              <a:gd name="connsiteX73" fmla="*/ 548640 w 1005840"/>
              <a:gd name="connsiteY73" fmla="*/ 2419003 h 2435629"/>
              <a:gd name="connsiteX74" fmla="*/ 515389 w 1005840"/>
              <a:gd name="connsiteY74" fmla="*/ 2427316 h 2435629"/>
              <a:gd name="connsiteX75" fmla="*/ 490451 w 1005840"/>
              <a:gd name="connsiteY75" fmla="*/ 2435629 h 2435629"/>
              <a:gd name="connsiteX76" fmla="*/ 357448 w 1005840"/>
              <a:gd name="connsiteY76" fmla="*/ 2427316 h 2435629"/>
              <a:gd name="connsiteX77" fmla="*/ 324197 w 1005840"/>
              <a:gd name="connsiteY77" fmla="*/ 2419003 h 2435629"/>
              <a:gd name="connsiteX78" fmla="*/ 299258 w 1005840"/>
              <a:gd name="connsiteY78" fmla="*/ 2402378 h 2435629"/>
              <a:gd name="connsiteX79" fmla="*/ 249382 w 1005840"/>
              <a:gd name="connsiteY79" fmla="*/ 2385753 h 2435629"/>
              <a:gd name="connsiteX80" fmla="*/ 224444 w 1005840"/>
              <a:gd name="connsiteY80" fmla="*/ 2377440 h 2435629"/>
              <a:gd name="connsiteX81" fmla="*/ 182880 w 1005840"/>
              <a:gd name="connsiteY81" fmla="*/ 2352502 h 2435629"/>
              <a:gd name="connsiteX82" fmla="*/ 141317 w 1005840"/>
              <a:gd name="connsiteY82" fmla="*/ 2327563 h 2435629"/>
              <a:gd name="connsiteX83" fmla="*/ 133004 w 1005840"/>
              <a:gd name="connsiteY83" fmla="*/ 2302625 h 2435629"/>
              <a:gd name="connsiteX84" fmla="*/ 91440 w 1005840"/>
              <a:gd name="connsiteY84" fmla="*/ 2252749 h 2435629"/>
              <a:gd name="connsiteX85" fmla="*/ 83128 w 1005840"/>
              <a:gd name="connsiteY85" fmla="*/ 2227811 h 2435629"/>
              <a:gd name="connsiteX86" fmla="*/ 66502 w 1005840"/>
              <a:gd name="connsiteY86" fmla="*/ 2211185 h 2435629"/>
              <a:gd name="connsiteX87" fmla="*/ 49877 w 1005840"/>
              <a:gd name="connsiteY87" fmla="*/ 2161309 h 2435629"/>
              <a:gd name="connsiteX88" fmla="*/ 41564 w 1005840"/>
              <a:gd name="connsiteY88" fmla="*/ 2111433 h 2435629"/>
              <a:gd name="connsiteX89" fmla="*/ 33251 w 1005840"/>
              <a:gd name="connsiteY89" fmla="*/ 2086494 h 2435629"/>
              <a:gd name="connsiteX90" fmla="*/ 24938 w 1005840"/>
              <a:gd name="connsiteY90" fmla="*/ 2036618 h 2435629"/>
              <a:gd name="connsiteX91" fmla="*/ 16626 w 1005840"/>
              <a:gd name="connsiteY91" fmla="*/ 2011680 h 2435629"/>
              <a:gd name="connsiteX92" fmla="*/ 0 w 1005840"/>
              <a:gd name="connsiteY92" fmla="*/ 1945178 h 2435629"/>
              <a:gd name="connsiteX93" fmla="*/ 8313 w 1005840"/>
              <a:gd name="connsiteY93" fmla="*/ 1695796 h 2435629"/>
              <a:gd name="connsiteX94" fmla="*/ 24938 w 1005840"/>
              <a:gd name="connsiteY94" fmla="*/ 1645920 h 2435629"/>
              <a:gd name="connsiteX95" fmla="*/ 33251 w 1005840"/>
              <a:gd name="connsiteY95" fmla="*/ 1587731 h 2435629"/>
              <a:gd name="connsiteX96" fmla="*/ 41564 w 1005840"/>
              <a:gd name="connsiteY96" fmla="*/ 1562793 h 2435629"/>
              <a:gd name="connsiteX97" fmla="*/ 58189 w 1005840"/>
              <a:gd name="connsiteY97" fmla="*/ 1471353 h 2435629"/>
              <a:gd name="connsiteX98" fmla="*/ 74815 w 1005840"/>
              <a:gd name="connsiteY98" fmla="*/ 1438102 h 2435629"/>
              <a:gd name="connsiteX0" fmla="*/ 74815 w 1123253"/>
              <a:gd name="connsiteY0" fmla="*/ 1487978 h 2485505"/>
              <a:gd name="connsiteX1" fmla="*/ 74815 w 1123253"/>
              <a:gd name="connsiteY1" fmla="*/ 1487978 h 2485505"/>
              <a:gd name="connsiteX2" fmla="*/ 149629 w 1123253"/>
              <a:gd name="connsiteY2" fmla="*/ 1421476 h 2485505"/>
              <a:gd name="connsiteX3" fmla="*/ 166255 w 1123253"/>
              <a:gd name="connsiteY3" fmla="*/ 1371599 h 2485505"/>
              <a:gd name="connsiteX4" fmla="*/ 199506 w 1123253"/>
              <a:gd name="connsiteY4" fmla="*/ 1271847 h 2485505"/>
              <a:gd name="connsiteX5" fmla="*/ 216131 w 1123253"/>
              <a:gd name="connsiteY5" fmla="*/ 1221970 h 2485505"/>
              <a:gd name="connsiteX6" fmla="*/ 232757 w 1123253"/>
              <a:gd name="connsiteY6" fmla="*/ 1205345 h 2485505"/>
              <a:gd name="connsiteX7" fmla="*/ 241069 w 1123253"/>
              <a:gd name="connsiteY7" fmla="*/ 1172094 h 2485505"/>
              <a:gd name="connsiteX8" fmla="*/ 274320 w 1123253"/>
              <a:gd name="connsiteY8" fmla="*/ 1138843 h 2485505"/>
              <a:gd name="connsiteX9" fmla="*/ 282633 w 1123253"/>
              <a:gd name="connsiteY9" fmla="*/ 1080654 h 2485505"/>
              <a:gd name="connsiteX10" fmla="*/ 290946 w 1123253"/>
              <a:gd name="connsiteY10" fmla="*/ 1055716 h 2485505"/>
              <a:gd name="connsiteX11" fmla="*/ 307571 w 1123253"/>
              <a:gd name="connsiteY11" fmla="*/ 847898 h 2485505"/>
              <a:gd name="connsiteX12" fmla="*/ 315884 w 1123253"/>
              <a:gd name="connsiteY12" fmla="*/ 822959 h 2485505"/>
              <a:gd name="connsiteX13" fmla="*/ 332509 w 1123253"/>
              <a:gd name="connsiteY13" fmla="*/ 756458 h 2485505"/>
              <a:gd name="connsiteX14" fmla="*/ 349135 w 1123253"/>
              <a:gd name="connsiteY14" fmla="*/ 706581 h 2485505"/>
              <a:gd name="connsiteX15" fmla="*/ 357448 w 1123253"/>
              <a:gd name="connsiteY15" fmla="*/ 648392 h 2485505"/>
              <a:gd name="connsiteX16" fmla="*/ 365760 w 1123253"/>
              <a:gd name="connsiteY16" fmla="*/ 623454 h 2485505"/>
              <a:gd name="connsiteX17" fmla="*/ 382386 w 1123253"/>
              <a:gd name="connsiteY17" fmla="*/ 432261 h 2485505"/>
              <a:gd name="connsiteX18" fmla="*/ 407324 w 1123253"/>
              <a:gd name="connsiteY18" fmla="*/ 290945 h 2485505"/>
              <a:gd name="connsiteX19" fmla="*/ 415637 w 1123253"/>
              <a:gd name="connsiteY19" fmla="*/ 266007 h 2485505"/>
              <a:gd name="connsiteX20" fmla="*/ 440575 w 1123253"/>
              <a:gd name="connsiteY20" fmla="*/ 232756 h 2485505"/>
              <a:gd name="connsiteX21" fmla="*/ 457200 w 1123253"/>
              <a:gd name="connsiteY21" fmla="*/ 182879 h 2485505"/>
              <a:gd name="connsiteX22" fmla="*/ 465513 w 1123253"/>
              <a:gd name="connsiteY22" fmla="*/ 157941 h 2485505"/>
              <a:gd name="connsiteX23" fmla="*/ 556953 w 1123253"/>
              <a:gd name="connsiteY23" fmla="*/ 83127 h 2485505"/>
              <a:gd name="connsiteX24" fmla="*/ 681644 w 1123253"/>
              <a:gd name="connsiteY24" fmla="*/ 49876 h 2485505"/>
              <a:gd name="connsiteX25" fmla="*/ 764771 w 1123253"/>
              <a:gd name="connsiteY25" fmla="*/ 66501 h 2485505"/>
              <a:gd name="connsiteX26" fmla="*/ 798022 w 1123253"/>
              <a:gd name="connsiteY26" fmla="*/ 74814 h 2485505"/>
              <a:gd name="connsiteX27" fmla="*/ 1122218 w 1123253"/>
              <a:gd name="connsiteY27" fmla="*/ 0 h 2485505"/>
              <a:gd name="connsiteX28" fmla="*/ 831273 w 1123253"/>
              <a:gd name="connsiteY28" fmla="*/ 399010 h 2485505"/>
              <a:gd name="connsiteX29" fmla="*/ 814648 w 1123253"/>
              <a:gd name="connsiteY29" fmla="*/ 415636 h 2485505"/>
              <a:gd name="connsiteX30" fmla="*/ 798022 w 1123253"/>
              <a:gd name="connsiteY30" fmla="*/ 440574 h 2485505"/>
              <a:gd name="connsiteX31" fmla="*/ 764771 w 1123253"/>
              <a:gd name="connsiteY31" fmla="*/ 507076 h 2485505"/>
              <a:gd name="connsiteX32" fmla="*/ 756458 w 1123253"/>
              <a:gd name="connsiteY32" fmla="*/ 548639 h 2485505"/>
              <a:gd name="connsiteX33" fmla="*/ 739833 w 1123253"/>
              <a:gd name="connsiteY33" fmla="*/ 573578 h 2485505"/>
              <a:gd name="connsiteX34" fmla="*/ 731520 w 1123253"/>
              <a:gd name="connsiteY34" fmla="*/ 606829 h 2485505"/>
              <a:gd name="connsiteX35" fmla="*/ 739833 w 1123253"/>
              <a:gd name="connsiteY35" fmla="*/ 789709 h 2485505"/>
              <a:gd name="connsiteX36" fmla="*/ 756458 w 1123253"/>
              <a:gd name="connsiteY36" fmla="*/ 814647 h 2485505"/>
              <a:gd name="connsiteX37" fmla="*/ 764771 w 1123253"/>
              <a:gd name="connsiteY37" fmla="*/ 839585 h 2485505"/>
              <a:gd name="connsiteX38" fmla="*/ 831273 w 1123253"/>
              <a:gd name="connsiteY38" fmla="*/ 881149 h 2485505"/>
              <a:gd name="connsiteX39" fmla="*/ 897775 w 1123253"/>
              <a:gd name="connsiteY39" fmla="*/ 872836 h 2485505"/>
              <a:gd name="connsiteX40" fmla="*/ 955964 w 1123253"/>
              <a:gd name="connsiteY40" fmla="*/ 856210 h 2485505"/>
              <a:gd name="connsiteX41" fmla="*/ 989215 w 1123253"/>
              <a:gd name="connsiteY41" fmla="*/ 889461 h 2485505"/>
              <a:gd name="connsiteX42" fmla="*/ 1005840 w 1123253"/>
              <a:gd name="connsiteY42" fmla="*/ 939338 h 2485505"/>
              <a:gd name="connsiteX43" fmla="*/ 997528 w 1123253"/>
              <a:gd name="connsiteY43" fmla="*/ 1022465 h 2485505"/>
              <a:gd name="connsiteX44" fmla="*/ 980902 w 1123253"/>
              <a:gd name="connsiteY44" fmla="*/ 1072341 h 2485505"/>
              <a:gd name="connsiteX45" fmla="*/ 964277 w 1123253"/>
              <a:gd name="connsiteY45" fmla="*/ 1122218 h 2485505"/>
              <a:gd name="connsiteX46" fmla="*/ 955964 w 1123253"/>
              <a:gd name="connsiteY46" fmla="*/ 1155469 h 2485505"/>
              <a:gd name="connsiteX47" fmla="*/ 947651 w 1123253"/>
              <a:gd name="connsiteY47" fmla="*/ 1271847 h 2485505"/>
              <a:gd name="connsiteX48" fmla="*/ 939338 w 1123253"/>
              <a:gd name="connsiteY48" fmla="*/ 1305098 h 2485505"/>
              <a:gd name="connsiteX49" fmla="*/ 931026 w 1123253"/>
              <a:gd name="connsiteY49" fmla="*/ 1363287 h 2485505"/>
              <a:gd name="connsiteX50" fmla="*/ 914400 w 1123253"/>
              <a:gd name="connsiteY50" fmla="*/ 1421476 h 2485505"/>
              <a:gd name="connsiteX51" fmla="*/ 906088 w 1123253"/>
              <a:gd name="connsiteY51" fmla="*/ 1454727 h 2485505"/>
              <a:gd name="connsiteX52" fmla="*/ 889462 w 1123253"/>
              <a:gd name="connsiteY52" fmla="*/ 1479665 h 2485505"/>
              <a:gd name="connsiteX53" fmla="*/ 872837 w 1123253"/>
              <a:gd name="connsiteY53" fmla="*/ 1529541 h 2485505"/>
              <a:gd name="connsiteX54" fmla="*/ 864524 w 1123253"/>
              <a:gd name="connsiteY54" fmla="*/ 1554479 h 2485505"/>
              <a:gd name="connsiteX55" fmla="*/ 856211 w 1123253"/>
              <a:gd name="connsiteY55" fmla="*/ 1579418 h 2485505"/>
              <a:gd name="connsiteX56" fmla="*/ 839586 w 1123253"/>
              <a:gd name="connsiteY56" fmla="*/ 1604356 h 2485505"/>
              <a:gd name="connsiteX57" fmla="*/ 822960 w 1123253"/>
              <a:gd name="connsiteY57" fmla="*/ 1654232 h 2485505"/>
              <a:gd name="connsiteX58" fmla="*/ 814648 w 1123253"/>
              <a:gd name="connsiteY58" fmla="*/ 1679170 h 2485505"/>
              <a:gd name="connsiteX59" fmla="*/ 798022 w 1123253"/>
              <a:gd name="connsiteY59" fmla="*/ 1695796 h 2485505"/>
              <a:gd name="connsiteX60" fmla="*/ 781397 w 1123253"/>
              <a:gd name="connsiteY60" fmla="*/ 1745672 h 2485505"/>
              <a:gd name="connsiteX61" fmla="*/ 773084 w 1123253"/>
              <a:gd name="connsiteY61" fmla="*/ 1770610 h 2485505"/>
              <a:gd name="connsiteX62" fmla="*/ 756458 w 1123253"/>
              <a:gd name="connsiteY62" fmla="*/ 1837112 h 2485505"/>
              <a:gd name="connsiteX63" fmla="*/ 748146 w 1123253"/>
              <a:gd name="connsiteY63" fmla="*/ 1903614 h 2485505"/>
              <a:gd name="connsiteX64" fmla="*/ 739833 w 1123253"/>
              <a:gd name="connsiteY64" fmla="*/ 1936865 h 2485505"/>
              <a:gd name="connsiteX65" fmla="*/ 731520 w 1123253"/>
              <a:gd name="connsiteY65" fmla="*/ 2028305 h 2485505"/>
              <a:gd name="connsiteX66" fmla="*/ 714895 w 1123253"/>
              <a:gd name="connsiteY66" fmla="*/ 2078181 h 2485505"/>
              <a:gd name="connsiteX67" fmla="*/ 689957 w 1123253"/>
              <a:gd name="connsiteY67" fmla="*/ 2169621 h 2485505"/>
              <a:gd name="connsiteX68" fmla="*/ 673331 w 1123253"/>
              <a:gd name="connsiteY68" fmla="*/ 2194559 h 2485505"/>
              <a:gd name="connsiteX69" fmla="*/ 648393 w 1123253"/>
              <a:gd name="connsiteY69" fmla="*/ 2252749 h 2485505"/>
              <a:gd name="connsiteX70" fmla="*/ 615142 w 1123253"/>
              <a:gd name="connsiteY70" fmla="*/ 2319250 h 2485505"/>
              <a:gd name="connsiteX71" fmla="*/ 598517 w 1123253"/>
              <a:gd name="connsiteY71" fmla="*/ 2369127 h 2485505"/>
              <a:gd name="connsiteX72" fmla="*/ 581891 w 1123253"/>
              <a:gd name="connsiteY72" fmla="*/ 2427316 h 2485505"/>
              <a:gd name="connsiteX73" fmla="*/ 548640 w 1123253"/>
              <a:gd name="connsiteY73" fmla="*/ 2468879 h 2485505"/>
              <a:gd name="connsiteX74" fmla="*/ 515389 w 1123253"/>
              <a:gd name="connsiteY74" fmla="*/ 2477192 h 2485505"/>
              <a:gd name="connsiteX75" fmla="*/ 490451 w 1123253"/>
              <a:gd name="connsiteY75" fmla="*/ 2485505 h 2485505"/>
              <a:gd name="connsiteX76" fmla="*/ 357448 w 1123253"/>
              <a:gd name="connsiteY76" fmla="*/ 2477192 h 2485505"/>
              <a:gd name="connsiteX77" fmla="*/ 324197 w 1123253"/>
              <a:gd name="connsiteY77" fmla="*/ 2468879 h 2485505"/>
              <a:gd name="connsiteX78" fmla="*/ 299258 w 1123253"/>
              <a:gd name="connsiteY78" fmla="*/ 2452254 h 2485505"/>
              <a:gd name="connsiteX79" fmla="*/ 249382 w 1123253"/>
              <a:gd name="connsiteY79" fmla="*/ 2435629 h 2485505"/>
              <a:gd name="connsiteX80" fmla="*/ 224444 w 1123253"/>
              <a:gd name="connsiteY80" fmla="*/ 2427316 h 2485505"/>
              <a:gd name="connsiteX81" fmla="*/ 182880 w 1123253"/>
              <a:gd name="connsiteY81" fmla="*/ 2402378 h 2485505"/>
              <a:gd name="connsiteX82" fmla="*/ 141317 w 1123253"/>
              <a:gd name="connsiteY82" fmla="*/ 2377439 h 2485505"/>
              <a:gd name="connsiteX83" fmla="*/ 133004 w 1123253"/>
              <a:gd name="connsiteY83" fmla="*/ 2352501 h 2485505"/>
              <a:gd name="connsiteX84" fmla="*/ 91440 w 1123253"/>
              <a:gd name="connsiteY84" fmla="*/ 2302625 h 2485505"/>
              <a:gd name="connsiteX85" fmla="*/ 83128 w 1123253"/>
              <a:gd name="connsiteY85" fmla="*/ 2277687 h 2485505"/>
              <a:gd name="connsiteX86" fmla="*/ 66502 w 1123253"/>
              <a:gd name="connsiteY86" fmla="*/ 2261061 h 2485505"/>
              <a:gd name="connsiteX87" fmla="*/ 49877 w 1123253"/>
              <a:gd name="connsiteY87" fmla="*/ 2211185 h 2485505"/>
              <a:gd name="connsiteX88" fmla="*/ 41564 w 1123253"/>
              <a:gd name="connsiteY88" fmla="*/ 2161309 h 2485505"/>
              <a:gd name="connsiteX89" fmla="*/ 33251 w 1123253"/>
              <a:gd name="connsiteY89" fmla="*/ 2136370 h 2485505"/>
              <a:gd name="connsiteX90" fmla="*/ 24938 w 1123253"/>
              <a:gd name="connsiteY90" fmla="*/ 2086494 h 2485505"/>
              <a:gd name="connsiteX91" fmla="*/ 16626 w 1123253"/>
              <a:gd name="connsiteY91" fmla="*/ 2061556 h 2485505"/>
              <a:gd name="connsiteX92" fmla="*/ 0 w 1123253"/>
              <a:gd name="connsiteY92" fmla="*/ 1995054 h 2485505"/>
              <a:gd name="connsiteX93" fmla="*/ 8313 w 1123253"/>
              <a:gd name="connsiteY93" fmla="*/ 1745672 h 2485505"/>
              <a:gd name="connsiteX94" fmla="*/ 24938 w 1123253"/>
              <a:gd name="connsiteY94" fmla="*/ 1695796 h 2485505"/>
              <a:gd name="connsiteX95" fmla="*/ 33251 w 1123253"/>
              <a:gd name="connsiteY95" fmla="*/ 1637607 h 2485505"/>
              <a:gd name="connsiteX96" fmla="*/ 41564 w 1123253"/>
              <a:gd name="connsiteY96" fmla="*/ 1612669 h 2485505"/>
              <a:gd name="connsiteX97" fmla="*/ 58189 w 1123253"/>
              <a:gd name="connsiteY97" fmla="*/ 1521229 h 2485505"/>
              <a:gd name="connsiteX98" fmla="*/ 74815 w 1123253"/>
              <a:gd name="connsiteY98" fmla="*/ 1487978 h 2485505"/>
              <a:gd name="connsiteX0" fmla="*/ 74815 w 1122278"/>
              <a:gd name="connsiteY0" fmla="*/ 1535810 h 2533337"/>
              <a:gd name="connsiteX1" fmla="*/ 74815 w 1122278"/>
              <a:gd name="connsiteY1" fmla="*/ 1535810 h 2533337"/>
              <a:gd name="connsiteX2" fmla="*/ 149629 w 1122278"/>
              <a:gd name="connsiteY2" fmla="*/ 1469308 h 2533337"/>
              <a:gd name="connsiteX3" fmla="*/ 166255 w 1122278"/>
              <a:gd name="connsiteY3" fmla="*/ 1419431 h 2533337"/>
              <a:gd name="connsiteX4" fmla="*/ 199506 w 1122278"/>
              <a:gd name="connsiteY4" fmla="*/ 1319679 h 2533337"/>
              <a:gd name="connsiteX5" fmla="*/ 216131 w 1122278"/>
              <a:gd name="connsiteY5" fmla="*/ 1269802 h 2533337"/>
              <a:gd name="connsiteX6" fmla="*/ 232757 w 1122278"/>
              <a:gd name="connsiteY6" fmla="*/ 1253177 h 2533337"/>
              <a:gd name="connsiteX7" fmla="*/ 241069 w 1122278"/>
              <a:gd name="connsiteY7" fmla="*/ 1219926 h 2533337"/>
              <a:gd name="connsiteX8" fmla="*/ 274320 w 1122278"/>
              <a:gd name="connsiteY8" fmla="*/ 1186675 h 2533337"/>
              <a:gd name="connsiteX9" fmla="*/ 282633 w 1122278"/>
              <a:gd name="connsiteY9" fmla="*/ 1128486 h 2533337"/>
              <a:gd name="connsiteX10" fmla="*/ 290946 w 1122278"/>
              <a:gd name="connsiteY10" fmla="*/ 1103548 h 2533337"/>
              <a:gd name="connsiteX11" fmla="*/ 307571 w 1122278"/>
              <a:gd name="connsiteY11" fmla="*/ 895730 h 2533337"/>
              <a:gd name="connsiteX12" fmla="*/ 315884 w 1122278"/>
              <a:gd name="connsiteY12" fmla="*/ 870791 h 2533337"/>
              <a:gd name="connsiteX13" fmla="*/ 332509 w 1122278"/>
              <a:gd name="connsiteY13" fmla="*/ 804290 h 2533337"/>
              <a:gd name="connsiteX14" fmla="*/ 349135 w 1122278"/>
              <a:gd name="connsiteY14" fmla="*/ 754413 h 2533337"/>
              <a:gd name="connsiteX15" fmla="*/ 357448 w 1122278"/>
              <a:gd name="connsiteY15" fmla="*/ 696224 h 2533337"/>
              <a:gd name="connsiteX16" fmla="*/ 365760 w 1122278"/>
              <a:gd name="connsiteY16" fmla="*/ 671286 h 2533337"/>
              <a:gd name="connsiteX17" fmla="*/ 382386 w 1122278"/>
              <a:gd name="connsiteY17" fmla="*/ 480093 h 2533337"/>
              <a:gd name="connsiteX18" fmla="*/ 407324 w 1122278"/>
              <a:gd name="connsiteY18" fmla="*/ 338777 h 2533337"/>
              <a:gd name="connsiteX19" fmla="*/ 415637 w 1122278"/>
              <a:gd name="connsiteY19" fmla="*/ 313839 h 2533337"/>
              <a:gd name="connsiteX20" fmla="*/ 440575 w 1122278"/>
              <a:gd name="connsiteY20" fmla="*/ 280588 h 2533337"/>
              <a:gd name="connsiteX21" fmla="*/ 457200 w 1122278"/>
              <a:gd name="connsiteY21" fmla="*/ 230711 h 2533337"/>
              <a:gd name="connsiteX22" fmla="*/ 465513 w 1122278"/>
              <a:gd name="connsiteY22" fmla="*/ 205773 h 2533337"/>
              <a:gd name="connsiteX23" fmla="*/ 556953 w 1122278"/>
              <a:gd name="connsiteY23" fmla="*/ 130959 h 2533337"/>
              <a:gd name="connsiteX24" fmla="*/ 681644 w 1122278"/>
              <a:gd name="connsiteY24" fmla="*/ 97708 h 2533337"/>
              <a:gd name="connsiteX25" fmla="*/ 764771 w 1122278"/>
              <a:gd name="connsiteY25" fmla="*/ 114333 h 2533337"/>
              <a:gd name="connsiteX26" fmla="*/ 856211 w 1122278"/>
              <a:gd name="connsiteY26" fmla="*/ 14581 h 2533337"/>
              <a:gd name="connsiteX27" fmla="*/ 1122218 w 1122278"/>
              <a:gd name="connsiteY27" fmla="*/ 47832 h 2533337"/>
              <a:gd name="connsiteX28" fmla="*/ 831273 w 1122278"/>
              <a:gd name="connsiteY28" fmla="*/ 446842 h 2533337"/>
              <a:gd name="connsiteX29" fmla="*/ 814648 w 1122278"/>
              <a:gd name="connsiteY29" fmla="*/ 463468 h 2533337"/>
              <a:gd name="connsiteX30" fmla="*/ 798022 w 1122278"/>
              <a:gd name="connsiteY30" fmla="*/ 488406 h 2533337"/>
              <a:gd name="connsiteX31" fmla="*/ 764771 w 1122278"/>
              <a:gd name="connsiteY31" fmla="*/ 554908 h 2533337"/>
              <a:gd name="connsiteX32" fmla="*/ 756458 w 1122278"/>
              <a:gd name="connsiteY32" fmla="*/ 596471 h 2533337"/>
              <a:gd name="connsiteX33" fmla="*/ 739833 w 1122278"/>
              <a:gd name="connsiteY33" fmla="*/ 621410 h 2533337"/>
              <a:gd name="connsiteX34" fmla="*/ 731520 w 1122278"/>
              <a:gd name="connsiteY34" fmla="*/ 654661 h 2533337"/>
              <a:gd name="connsiteX35" fmla="*/ 739833 w 1122278"/>
              <a:gd name="connsiteY35" fmla="*/ 837541 h 2533337"/>
              <a:gd name="connsiteX36" fmla="*/ 756458 w 1122278"/>
              <a:gd name="connsiteY36" fmla="*/ 862479 h 2533337"/>
              <a:gd name="connsiteX37" fmla="*/ 764771 w 1122278"/>
              <a:gd name="connsiteY37" fmla="*/ 887417 h 2533337"/>
              <a:gd name="connsiteX38" fmla="*/ 831273 w 1122278"/>
              <a:gd name="connsiteY38" fmla="*/ 928981 h 2533337"/>
              <a:gd name="connsiteX39" fmla="*/ 897775 w 1122278"/>
              <a:gd name="connsiteY39" fmla="*/ 920668 h 2533337"/>
              <a:gd name="connsiteX40" fmla="*/ 955964 w 1122278"/>
              <a:gd name="connsiteY40" fmla="*/ 904042 h 2533337"/>
              <a:gd name="connsiteX41" fmla="*/ 989215 w 1122278"/>
              <a:gd name="connsiteY41" fmla="*/ 937293 h 2533337"/>
              <a:gd name="connsiteX42" fmla="*/ 1005840 w 1122278"/>
              <a:gd name="connsiteY42" fmla="*/ 987170 h 2533337"/>
              <a:gd name="connsiteX43" fmla="*/ 997528 w 1122278"/>
              <a:gd name="connsiteY43" fmla="*/ 1070297 h 2533337"/>
              <a:gd name="connsiteX44" fmla="*/ 980902 w 1122278"/>
              <a:gd name="connsiteY44" fmla="*/ 1120173 h 2533337"/>
              <a:gd name="connsiteX45" fmla="*/ 964277 w 1122278"/>
              <a:gd name="connsiteY45" fmla="*/ 1170050 h 2533337"/>
              <a:gd name="connsiteX46" fmla="*/ 955964 w 1122278"/>
              <a:gd name="connsiteY46" fmla="*/ 1203301 h 2533337"/>
              <a:gd name="connsiteX47" fmla="*/ 947651 w 1122278"/>
              <a:gd name="connsiteY47" fmla="*/ 1319679 h 2533337"/>
              <a:gd name="connsiteX48" fmla="*/ 939338 w 1122278"/>
              <a:gd name="connsiteY48" fmla="*/ 1352930 h 2533337"/>
              <a:gd name="connsiteX49" fmla="*/ 931026 w 1122278"/>
              <a:gd name="connsiteY49" fmla="*/ 1411119 h 2533337"/>
              <a:gd name="connsiteX50" fmla="*/ 914400 w 1122278"/>
              <a:gd name="connsiteY50" fmla="*/ 1469308 h 2533337"/>
              <a:gd name="connsiteX51" fmla="*/ 906088 w 1122278"/>
              <a:gd name="connsiteY51" fmla="*/ 1502559 h 2533337"/>
              <a:gd name="connsiteX52" fmla="*/ 889462 w 1122278"/>
              <a:gd name="connsiteY52" fmla="*/ 1527497 h 2533337"/>
              <a:gd name="connsiteX53" fmla="*/ 872837 w 1122278"/>
              <a:gd name="connsiteY53" fmla="*/ 1577373 h 2533337"/>
              <a:gd name="connsiteX54" fmla="*/ 864524 w 1122278"/>
              <a:gd name="connsiteY54" fmla="*/ 1602311 h 2533337"/>
              <a:gd name="connsiteX55" fmla="*/ 856211 w 1122278"/>
              <a:gd name="connsiteY55" fmla="*/ 1627250 h 2533337"/>
              <a:gd name="connsiteX56" fmla="*/ 839586 w 1122278"/>
              <a:gd name="connsiteY56" fmla="*/ 1652188 h 2533337"/>
              <a:gd name="connsiteX57" fmla="*/ 822960 w 1122278"/>
              <a:gd name="connsiteY57" fmla="*/ 1702064 h 2533337"/>
              <a:gd name="connsiteX58" fmla="*/ 814648 w 1122278"/>
              <a:gd name="connsiteY58" fmla="*/ 1727002 h 2533337"/>
              <a:gd name="connsiteX59" fmla="*/ 798022 w 1122278"/>
              <a:gd name="connsiteY59" fmla="*/ 1743628 h 2533337"/>
              <a:gd name="connsiteX60" fmla="*/ 781397 w 1122278"/>
              <a:gd name="connsiteY60" fmla="*/ 1793504 h 2533337"/>
              <a:gd name="connsiteX61" fmla="*/ 773084 w 1122278"/>
              <a:gd name="connsiteY61" fmla="*/ 1818442 h 2533337"/>
              <a:gd name="connsiteX62" fmla="*/ 756458 w 1122278"/>
              <a:gd name="connsiteY62" fmla="*/ 1884944 h 2533337"/>
              <a:gd name="connsiteX63" fmla="*/ 748146 w 1122278"/>
              <a:gd name="connsiteY63" fmla="*/ 1951446 h 2533337"/>
              <a:gd name="connsiteX64" fmla="*/ 739833 w 1122278"/>
              <a:gd name="connsiteY64" fmla="*/ 1984697 h 2533337"/>
              <a:gd name="connsiteX65" fmla="*/ 731520 w 1122278"/>
              <a:gd name="connsiteY65" fmla="*/ 2076137 h 2533337"/>
              <a:gd name="connsiteX66" fmla="*/ 714895 w 1122278"/>
              <a:gd name="connsiteY66" fmla="*/ 2126013 h 2533337"/>
              <a:gd name="connsiteX67" fmla="*/ 689957 w 1122278"/>
              <a:gd name="connsiteY67" fmla="*/ 2217453 h 2533337"/>
              <a:gd name="connsiteX68" fmla="*/ 673331 w 1122278"/>
              <a:gd name="connsiteY68" fmla="*/ 2242391 h 2533337"/>
              <a:gd name="connsiteX69" fmla="*/ 648393 w 1122278"/>
              <a:gd name="connsiteY69" fmla="*/ 2300581 h 2533337"/>
              <a:gd name="connsiteX70" fmla="*/ 615142 w 1122278"/>
              <a:gd name="connsiteY70" fmla="*/ 2367082 h 2533337"/>
              <a:gd name="connsiteX71" fmla="*/ 598517 w 1122278"/>
              <a:gd name="connsiteY71" fmla="*/ 2416959 h 2533337"/>
              <a:gd name="connsiteX72" fmla="*/ 581891 w 1122278"/>
              <a:gd name="connsiteY72" fmla="*/ 2475148 h 2533337"/>
              <a:gd name="connsiteX73" fmla="*/ 548640 w 1122278"/>
              <a:gd name="connsiteY73" fmla="*/ 2516711 h 2533337"/>
              <a:gd name="connsiteX74" fmla="*/ 515389 w 1122278"/>
              <a:gd name="connsiteY74" fmla="*/ 2525024 h 2533337"/>
              <a:gd name="connsiteX75" fmla="*/ 490451 w 1122278"/>
              <a:gd name="connsiteY75" fmla="*/ 2533337 h 2533337"/>
              <a:gd name="connsiteX76" fmla="*/ 357448 w 1122278"/>
              <a:gd name="connsiteY76" fmla="*/ 2525024 h 2533337"/>
              <a:gd name="connsiteX77" fmla="*/ 324197 w 1122278"/>
              <a:gd name="connsiteY77" fmla="*/ 2516711 h 2533337"/>
              <a:gd name="connsiteX78" fmla="*/ 299258 w 1122278"/>
              <a:gd name="connsiteY78" fmla="*/ 2500086 h 2533337"/>
              <a:gd name="connsiteX79" fmla="*/ 249382 w 1122278"/>
              <a:gd name="connsiteY79" fmla="*/ 2483461 h 2533337"/>
              <a:gd name="connsiteX80" fmla="*/ 224444 w 1122278"/>
              <a:gd name="connsiteY80" fmla="*/ 2475148 h 2533337"/>
              <a:gd name="connsiteX81" fmla="*/ 182880 w 1122278"/>
              <a:gd name="connsiteY81" fmla="*/ 2450210 h 2533337"/>
              <a:gd name="connsiteX82" fmla="*/ 141317 w 1122278"/>
              <a:gd name="connsiteY82" fmla="*/ 2425271 h 2533337"/>
              <a:gd name="connsiteX83" fmla="*/ 133004 w 1122278"/>
              <a:gd name="connsiteY83" fmla="*/ 2400333 h 2533337"/>
              <a:gd name="connsiteX84" fmla="*/ 91440 w 1122278"/>
              <a:gd name="connsiteY84" fmla="*/ 2350457 h 2533337"/>
              <a:gd name="connsiteX85" fmla="*/ 83128 w 1122278"/>
              <a:gd name="connsiteY85" fmla="*/ 2325519 h 2533337"/>
              <a:gd name="connsiteX86" fmla="*/ 66502 w 1122278"/>
              <a:gd name="connsiteY86" fmla="*/ 2308893 h 2533337"/>
              <a:gd name="connsiteX87" fmla="*/ 49877 w 1122278"/>
              <a:gd name="connsiteY87" fmla="*/ 2259017 h 2533337"/>
              <a:gd name="connsiteX88" fmla="*/ 41564 w 1122278"/>
              <a:gd name="connsiteY88" fmla="*/ 2209141 h 2533337"/>
              <a:gd name="connsiteX89" fmla="*/ 33251 w 1122278"/>
              <a:gd name="connsiteY89" fmla="*/ 2184202 h 2533337"/>
              <a:gd name="connsiteX90" fmla="*/ 24938 w 1122278"/>
              <a:gd name="connsiteY90" fmla="*/ 2134326 h 2533337"/>
              <a:gd name="connsiteX91" fmla="*/ 16626 w 1122278"/>
              <a:gd name="connsiteY91" fmla="*/ 2109388 h 2533337"/>
              <a:gd name="connsiteX92" fmla="*/ 0 w 1122278"/>
              <a:gd name="connsiteY92" fmla="*/ 2042886 h 2533337"/>
              <a:gd name="connsiteX93" fmla="*/ 8313 w 1122278"/>
              <a:gd name="connsiteY93" fmla="*/ 1793504 h 2533337"/>
              <a:gd name="connsiteX94" fmla="*/ 24938 w 1122278"/>
              <a:gd name="connsiteY94" fmla="*/ 1743628 h 2533337"/>
              <a:gd name="connsiteX95" fmla="*/ 33251 w 1122278"/>
              <a:gd name="connsiteY95" fmla="*/ 1685439 h 2533337"/>
              <a:gd name="connsiteX96" fmla="*/ 41564 w 1122278"/>
              <a:gd name="connsiteY96" fmla="*/ 1660501 h 2533337"/>
              <a:gd name="connsiteX97" fmla="*/ 58189 w 1122278"/>
              <a:gd name="connsiteY97" fmla="*/ 1569061 h 2533337"/>
              <a:gd name="connsiteX98" fmla="*/ 74815 w 1122278"/>
              <a:gd name="connsiteY98" fmla="*/ 1535810 h 2533337"/>
              <a:gd name="connsiteX0" fmla="*/ 74815 w 1122277"/>
              <a:gd name="connsiteY0" fmla="*/ 1537987 h 2535514"/>
              <a:gd name="connsiteX1" fmla="*/ 74815 w 1122277"/>
              <a:gd name="connsiteY1" fmla="*/ 1537987 h 2535514"/>
              <a:gd name="connsiteX2" fmla="*/ 149629 w 1122277"/>
              <a:gd name="connsiteY2" fmla="*/ 1471485 h 2535514"/>
              <a:gd name="connsiteX3" fmla="*/ 166255 w 1122277"/>
              <a:gd name="connsiteY3" fmla="*/ 1421608 h 2535514"/>
              <a:gd name="connsiteX4" fmla="*/ 199506 w 1122277"/>
              <a:gd name="connsiteY4" fmla="*/ 1321856 h 2535514"/>
              <a:gd name="connsiteX5" fmla="*/ 216131 w 1122277"/>
              <a:gd name="connsiteY5" fmla="*/ 1271979 h 2535514"/>
              <a:gd name="connsiteX6" fmla="*/ 232757 w 1122277"/>
              <a:gd name="connsiteY6" fmla="*/ 1255354 h 2535514"/>
              <a:gd name="connsiteX7" fmla="*/ 241069 w 1122277"/>
              <a:gd name="connsiteY7" fmla="*/ 1222103 h 2535514"/>
              <a:gd name="connsiteX8" fmla="*/ 274320 w 1122277"/>
              <a:gd name="connsiteY8" fmla="*/ 1188852 h 2535514"/>
              <a:gd name="connsiteX9" fmla="*/ 282633 w 1122277"/>
              <a:gd name="connsiteY9" fmla="*/ 1130663 h 2535514"/>
              <a:gd name="connsiteX10" fmla="*/ 290946 w 1122277"/>
              <a:gd name="connsiteY10" fmla="*/ 1105725 h 2535514"/>
              <a:gd name="connsiteX11" fmla="*/ 307571 w 1122277"/>
              <a:gd name="connsiteY11" fmla="*/ 897907 h 2535514"/>
              <a:gd name="connsiteX12" fmla="*/ 315884 w 1122277"/>
              <a:gd name="connsiteY12" fmla="*/ 872968 h 2535514"/>
              <a:gd name="connsiteX13" fmla="*/ 332509 w 1122277"/>
              <a:gd name="connsiteY13" fmla="*/ 806467 h 2535514"/>
              <a:gd name="connsiteX14" fmla="*/ 349135 w 1122277"/>
              <a:gd name="connsiteY14" fmla="*/ 756590 h 2535514"/>
              <a:gd name="connsiteX15" fmla="*/ 357448 w 1122277"/>
              <a:gd name="connsiteY15" fmla="*/ 698401 h 2535514"/>
              <a:gd name="connsiteX16" fmla="*/ 365760 w 1122277"/>
              <a:gd name="connsiteY16" fmla="*/ 673463 h 2535514"/>
              <a:gd name="connsiteX17" fmla="*/ 382386 w 1122277"/>
              <a:gd name="connsiteY17" fmla="*/ 482270 h 2535514"/>
              <a:gd name="connsiteX18" fmla="*/ 407324 w 1122277"/>
              <a:gd name="connsiteY18" fmla="*/ 340954 h 2535514"/>
              <a:gd name="connsiteX19" fmla="*/ 415637 w 1122277"/>
              <a:gd name="connsiteY19" fmla="*/ 316016 h 2535514"/>
              <a:gd name="connsiteX20" fmla="*/ 440575 w 1122277"/>
              <a:gd name="connsiteY20" fmla="*/ 282765 h 2535514"/>
              <a:gd name="connsiteX21" fmla="*/ 457200 w 1122277"/>
              <a:gd name="connsiteY21" fmla="*/ 232888 h 2535514"/>
              <a:gd name="connsiteX22" fmla="*/ 465513 w 1122277"/>
              <a:gd name="connsiteY22" fmla="*/ 207950 h 2535514"/>
              <a:gd name="connsiteX23" fmla="*/ 556953 w 1122277"/>
              <a:gd name="connsiteY23" fmla="*/ 133136 h 2535514"/>
              <a:gd name="connsiteX24" fmla="*/ 681644 w 1122277"/>
              <a:gd name="connsiteY24" fmla="*/ 99885 h 2535514"/>
              <a:gd name="connsiteX25" fmla="*/ 781396 w 1122277"/>
              <a:gd name="connsiteY25" fmla="*/ 149761 h 2535514"/>
              <a:gd name="connsiteX26" fmla="*/ 856211 w 1122277"/>
              <a:gd name="connsiteY26" fmla="*/ 16758 h 2535514"/>
              <a:gd name="connsiteX27" fmla="*/ 1122218 w 1122277"/>
              <a:gd name="connsiteY27" fmla="*/ 50009 h 2535514"/>
              <a:gd name="connsiteX28" fmla="*/ 831273 w 1122277"/>
              <a:gd name="connsiteY28" fmla="*/ 449019 h 2535514"/>
              <a:gd name="connsiteX29" fmla="*/ 814648 w 1122277"/>
              <a:gd name="connsiteY29" fmla="*/ 465645 h 2535514"/>
              <a:gd name="connsiteX30" fmla="*/ 798022 w 1122277"/>
              <a:gd name="connsiteY30" fmla="*/ 490583 h 2535514"/>
              <a:gd name="connsiteX31" fmla="*/ 764771 w 1122277"/>
              <a:gd name="connsiteY31" fmla="*/ 557085 h 2535514"/>
              <a:gd name="connsiteX32" fmla="*/ 756458 w 1122277"/>
              <a:gd name="connsiteY32" fmla="*/ 598648 h 2535514"/>
              <a:gd name="connsiteX33" fmla="*/ 739833 w 1122277"/>
              <a:gd name="connsiteY33" fmla="*/ 623587 h 2535514"/>
              <a:gd name="connsiteX34" fmla="*/ 731520 w 1122277"/>
              <a:gd name="connsiteY34" fmla="*/ 656838 h 2535514"/>
              <a:gd name="connsiteX35" fmla="*/ 739833 w 1122277"/>
              <a:gd name="connsiteY35" fmla="*/ 839718 h 2535514"/>
              <a:gd name="connsiteX36" fmla="*/ 756458 w 1122277"/>
              <a:gd name="connsiteY36" fmla="*/ 864656 h 2535514"/>
              <a:gd name="connsiteX37" fmla="*/ 764771 w 1122277"/>
              <a:gd name="connsiteY37" fmla="*/ 889594 h 2535514"/>
              <a:gd name="connsiteX38" fmla="*/ 831273 w 1122277"/>
              <a:gd name="connsiteY38" fmla="*/ 931158 h 2535514"/>
              <a:gd name="connsiteX39" fmla="*/ 897775 w 1122277"/>
              <a:gd name="connsiteY39" fmla="*/ 922845 h 2535514"/>
              <a:gd name="connsiteX40" fmla="*/ 955964 w 1122277"/>
              <a:gd name="connsiteY40" fmla="*/ 906219 h 2535514"/>
              <a:gd name="connsiteX41" fmla="*/ 989215 w 1122277"/>
              <a:gd name="connsiteY41" fmla="*/ 939470 h 2535514"/>
              <a:gd name="connsiteX42" fmla="*/ 1005840 w 1122277"/>
              <a:gd name="connsiteY42" fmla="*/ 989347 h 2535514"/>
              <a:gd name="connsiteX43" fmla="*/ 997528 w 1122277"/>
              <a:gd name="connsiteY43" fmla="*/ 1072474 h 2535514"/>
              <a:gd name="connsiteX44" fmla="*/ 980902 w 1122277"/>
              <a:gd name="connsiteY44" fmla="*/ 1122350 h 2535514"/>
              <a:gd name="connsiteX45" fmla="*/ 964277 w 1122277"/>
              <a:gd name="connsiteY45" fmla="*/ 1172227 h 2535514"/>
              <a:gd name="connsiteX46" fmla="*/ 955964 w 1122277"/>
              <a:gd name="connsiteY46" fmla="*/ 1205478 h 2535514"/>
              <a:gd name="connsiteX47" fmla="*/ 947651 w 1122277"/>
              <a:gd name="connsiteY47" fmla="*/ 1321856 h 2535514"/>
              <a:gd name="connsiteX48" fmla="*/ 939338 w 1122277"/>
              <a:gd name="connsiteY48" fmla="*/ 1355107 h 2535514"/>
              <a:gd name="connsiteX49" fmla="*/ 931026 w 1122277"/>
              <a:gd name="connsiteY49" fmla="*/ 1413296 h 2535514"/>
              <a:gd name="connsiteX50" fmla="*/ 914400 w 1122277"/>
              <a:gd name="connsiteY50" fmla="*/ 1471485 h 2535514"/>
              <a:gd name="connsiteX51" fmla="*/ 906088 w 1122277"/>
              <a:gd name="connsiteY51" fmla="*/ 1504736 h 2535514"/>
              <a:gd name="connsiteX52" fmla="*/ 889462 w 1122277"/>
              <a:gd name="connsiteY52" fmla="*/ 1529674 h 2535514"/>
              <a:gd name="connsiteX53" fmla="*/ 872837 w 1122277"/>
              <a:gd name="connsiteY53" fmla="*/ 1579550 h 2535514"/>
              <a:gd name="connsiteX54" fmla="*/ 864524 w 1122277"/>
              <a:gd name="connsiteY54" fmla="*/ 1604488 h 2535514"/>
              <a:gd name="connsiteX55" fmla="*/ 856211 w 1122277"/>
              <a:gd name="connsiteY55" fmla="*/ 1629427 h 2535514"/>
              <a:gd name="connsiteX56" fmla="*/ 839586 w 1122277"/>
              <a:gd name="connsiteY56" fmla="*/ 1654365 h 2535514"/>
              <a:gd name="connsiteX57" fmla="*/ 822960 w 1122277"/>
              <a:gd name="connsiteY57" fmla="*/ 1704241 h 2535514"/>
              <a:gd name="connsiteX58" fmla="*/ 814648 w 1122277"/>
              <a:gd name="connsiteY58" fmla="*/ 1729179 h 2535514"/>
              <a:gd name="connsiteX59" fmla="*/ 798022 w 1122277"/>
              <a:gd name="connsiteY59" fmla="*/ 1745805 h 2535514"/>
              <a:gd name="connsiteX60" fmla="*/ 781397 w 1122277"/>
              <a:gd name="connsiteY60" fmla="*/ 1795681 h 2535514"/>
              <a:gd name="connsiteX61" fmla="*/ 773084 w 1122277"/>
              <a:gd name="connsiteY61" fmla="*/ 1820619 h 2535514"/>
              <a:gd name="connsiteX62" fmla="*/ 756458 w 1122277"/>
              <a:gd name="connsiteY62" fmla="*/ 1887121 h 2535514"/>
              <a:gd name="connsiteX63" fmla="*/ 748146 w 1122277"/>
              <a:gd name="connsiteY63" fmla="*/ 1953623 h 2535514"/>
              <a:gd name="connsiteX64" fmla="*/ 739833 w 1122277"/>
              <a:gd name="connsiteY64" fmla="*/ 1986874 h 2535514"/>
              <a:gd name="connsiteX65" fmla="*/ 731520 w 1122277"/>
              <a:gd name="connsiteY65" fmla="*/ 2078314 h 2535514"/>
              <a:gd name="connsiteX66" fmla="*/ 714895 w 1122277"/>
              <a:gd name="connsiteY66" fmla="*/ 2128190 h 2535514"/>
              <a:gd name="connsiteX67" fmla="*/ 689957 w 1122277"/>
              <a:gd name="connsiteY67" fmla="*/ 2219630 h 2535514"/>
              <a:gd name="connsiteX68" fmla="*/ 673331 w 1122277"/>
              <a:gd name="connsiteY68" fmla="*/ 2244568 h 2535514"/>
              <a:gd name="connsiteX69" fmla="*/ 648393 w 1122277"/>
              <a:gd name="connsiteY69" fmla="*/ 2302758 h 2535514"/>
              <a:gd name="connsiteX70" fmla="*/ 615142 w 1122277"/>
              <a:gd name="connsiteY70" fmla="*/ 2369259 h 2535514"/>
              <a:gd name="connsiteX71" fmla="*/ 598517 w 1122277"/>
              <a:gd name="connsiteY71" fmla="*/ 2419136 h 2535514"/>
              <a:gd name="connsiteX72" fmla="*/ 581891 w 1122277"/>
              <a:gd name="connsiteY72" fmla="*/ 2477325 h 2535514"/>
              <a:gd name="connsiteX73" fmla="*/ 548640 w 1122277"/>
              <a:gd name="connsiteY73" fmla="*/ 2518888 h 2535514"/>
              <a:gd name="connsiteX74" fmla="*/ 515389 w 1122277"/>
              <a:gd name="connsiteY74" fmla="*/ 2527201 h 2535514"/>
              <a:gd name="connsiteX75" fmla="*/ 490451 w 1122277"/>
              <a:gd name="connsiteY75" fmla="*/ 2535514 h 2535514"/>
              <a:gd name="connsiteX76" fmla="*/ 357448 w 1122277"/>
              <a:gd name="connsiteY76" fmla="*/ 2527201 h 2535514"/>
              <a:gd name="connsiteX77" fmla="*/ 324197 w 1122277"/>
              <a:gd name="connsiteY77" fmla="*/ 2518888 h 2535514"/>
              <a:gd name="connsiteX78" fmla="*/ 299258 w 1122277"/>
              <a:gd name="connsiteY78" fmla="*/ 2502263 h 2535514"/>
              <a:gd name="connsiteX79" fmla="*/ 249382 w 1122277"/>
              <a:gd name="connsiteY79" fmla="*/ 2485638 h 2535514"/>
              <a:gd name="connsiteX80" fmla="*/ 224444 w 1122277"/>
              <a:gd name="connsiteY80" fmla="*/ 2477325 h 2535514"/>
              <a:gd name="connsiteX81" fmla="*/ 182880 w 1122277"/>
              <a:gd name="connsiteY81" fmla="*/ 2452387 h 2535514"/>
              <a:gd name="connsiteX82" fmla="*/ 141317 w 1122277"/>
              <a:gd name="connsiteY82" fmla="*/ 2427448 h 2535514"/>
              <a:gd name="connsiteX83" fmla="*/ 133004 w 1122277"/>
              <a:gd name="connsiteY83" fmla="*/ 2402510 h 2535514"/>
              <a:gd name="connsiteX84" fmla="*/ 91440 w 1122277"/>
              <a:gd name="connsiteY84" fmla="*/ 2352634 h 2535514"/>
              <a:gd name="connsiteX85" fmla="*/ 83128 w 1122277"/>
              <a:gd name="connsiteY85" fmla="*/ 2327696 h 2535514"/>
              <a:gd name="connsiteX86" fmla="*/ 66502 w 1122277"/>
              <a:gd name="connsiteY86" fmla="*/ 2311070 h 2535514"/>
              <a:gd name="connsiteX87" fmla="*/ 49877 w 1122277"/>
              <a:gd name="connsiteY87" fmla="*/ 2261194 h 2535514"/>
              <a:gd name="connsiteX88" fmla="*/ 41564 w 1122277"/>
              <a:gd name="connsiteY88" fmla="*/ 2211318 h 2535514"/>
              <a:gd name="connsiteX89" fmla="*/ 33251 w 1122277"/>
              <a:gd name="connsiteY89" fmla="*/ 2186379 h 2535514"/>
              <a:gd name="connsiteX90" fmla="*/ 24938 w 1122277"/>
              <a:gd name="connsiteY90" fmla="*/ 2136503 h 2535514"/>
              <a:gd name="connsiteX91" fmla="*/ 16626 w 1122277"/>
              <a:gd name="connsiteY91" fmla="*/ 2111565 h 2535514"/>
              <a:gd name="connsiteX92" fmla="*/ 0 w 1122277"/>
              <a:gd name="connsiteY92" fmla="*/ 2045063 h 2535514"/>
              <a:gd name="connsiteX93" fmla="*/ 8313 w 1122277"/>
              <a:gd name="connsiteY93" fmla="*/ 1795681 h 2535514"/>
              <a:gd name="connsiteX94" fmla="*/ 24938 w 1122277"/>
              <a:gd name="connsiteY94" fmla="*/ 1745805 h 2535514"/>
              <a:gd name="connsiteX95" fmla="*/ 33251 w 1122277"/>
              <a:gd name="connsiteY95" fmla="*/ 1687616 h 2535514"/>
              <a:gd name="connsiteX96" fmla="*/ 41564 w 1122277"/>
              <a:gd name="connsiteY96" fmla="*/ 1662678 h 2535514"/>
              <a:gd name="connsiteX97" fmla="*/ 58189 w 1122277"/>
              <a:gd name="connsiteY97" fmla="*/ 1571238 h 2535514"/>
              <a:gd name="connsiteX98" fmla="*/ 74815 w 1122277"/>
              <a:gd name="connsiteY98" fmla="*/ 1537987 h 2535514"/>
              <a:gd name="connsiteX0" fmla="*/ 74815 w 1122277"/>
              <a:gd name="connsiteY0" fmla="*/ 1537987 h 2535514"/>
              <a:gd name="connsiteX1" fmla="*/ 74815 w 1122277"/>
              <a:gd name="connsiteY1" fmla="*/ 1537987 h 2535514"/>
              <a:gd name="connsiteX2" fmla="*/ 149629 w 1122277"/>
              <a:gd name="connsiteY2" fmla="*/ 1471485 h 2535514"/>
              <a:gd name="connsiteX3" fmla="*/ 166255 w 1122277"/>
              <a:gd name="connsiteY3" fmla="*/ 1421608 h 2535514"/>
              <a:gd name="connsiteX4" fmla="*/ 199506 w 1122277"/>
              <a:gd name="connsiteY4" fmla="*/ 1321856 h 2535514"/>
              <a:gd name="connsiteX5" fmla="*/ 216131 w 1122277"/>
              <a:gd name="connsiteY5" fmla="*/ 1271979 h 2535514"/>
              <a:gd name="connsiteX6" fmla="*/ 232757 w 1122277"/>
              <a:gd name="connsiteY6" fmla="*/ 1255354 h 2535514"/>
              <a:gd name="connsiteX7" fmla="*/ 241069 w 1122277"/>
              <a:gd name="connsiteY7" fmla="*/ 1222103 h 2535514"/>
              <a:gd name="connsiteX8" fmla="*/ 274320 w 1122277"/>
              <a:gd name="connsiteY8" fmla="*/ 1188852 h 2535514"/>
              <a:gd name="connsiteX9" fmla="*/ 282633 w 1122277"/>
              <a:gd name="connsiteY9" fmla="*/ 1130663 h 2535514"/>
              <a:gd name="connsiteX10" fmla="*/ 290946 w 1122277"/>
              <a:gd name="connsiteY10" fmla="*/ 1105725 h 2535514"/>
              <a:gd name="connsiteX11" fmla="*/ 307571 w 1122277"/>
              <a:gd name="connsiteY11" fmla="*/ 897907 h 2535514"/>
              <a:gd name="connsiteX12" fmla="*/ 315884 w 1122277"/>
              <a:gd name="connsiteY12" fmla="*/ 872968 h 2535514"/>
              <a:gd name="connsiteX13" fmla="*/ 332509 w 1122277"/>
              <a:gd name="connsiteY13" fmla="*/ 806467 h 2535514"/>
              <a:gd name="connsiteX14" fmla="*/ 349135 w 1122277"/>
              <a:gd name="connsiteY14" fmla="*/ 756590 h 2535514"/>
              <a:gd name="connsiteX15" fmla="*/ 357448 w 1122277"/>
              <a:gd name="connsiteY15" fmla="*/ 698401 h 2535514"/>
              <a:gd name="connsiteX16" fmla="*/ 365760 w 1122277"/>
              <a:gd name="connsiteY16" fmla="*/ 673463 h 2535514"/>
              <a:gd name="connsiteX17" fmla="*/ 382386 w 1122277"/>
              <a:gd name="connsiteY17" fmla="*/ 482270 h 2535514"/>
              <a:gd name="connsiteX18" fmla="*/ 407324 w 1122277"/>
              <a:gd name="connsiteY18" fmla="*/ 340954 h 2535514"/>
              <a:gd name="connsiteX19" fmla="*/ 415637 w 1122277"/>
              <a:gd name="connsiteY19" fmla="*/ 316016 h 2535514"/>
              <a:gd name="connsiteX20" fmla="*/ 440575 w 1122277"/>
              <a:gd name="connsiteY20" fmla="*/ 282765 h 2535514"/>
              <a:gd name="connsiteX21" fmla="*/ 457200 w 1122277"/>
              <a:gd name="connsiteY21" fmla="*/ 232888 h 2535514"/>
              <a:gd name="connsiteX22" fmla="*/ 465513 w 1122277"/>
              <a:gd name="connsiteY22" fmla="*/ 207950 h 2535514"/>
              <a:gd name="connsiteX23" fmla="*/ 556953 w 1122277"/>
              <a:gd name="connsiteY23" fmla="*/ 133136 h 2535514"/>
              <a:gd name="connsiteX24" fmla="*/ 681644 w 1122277"/>
              <a:gd name="connsiteY24" fmla="*/ 99885 h 2535514"/>
              <a:gd name="connsiteX25" fmla="*/ 781396 w 1122277"/>
              <a:gd name="connsiteY25" fmla="*/ 149761 h 2535514"/>
              <a:gd name="connsiteX26" fmla="*/ 856211 w 1122277"/>
              <a:gd name="connsiteY26" fmla="*/ 16758 h 2535514"/>
              <a:gd name="connsiteX27" fmla="*/ 1122218 w 1122277"/>
              <a:gd name="connsiteY27" fmla="*/ 50009 h 2535514"/>
              <a:gd name="connsiteX28" fmla="*/ 831273 w 1122277"/>
              <a:gd name="connsiteY28" fmla="*/ 449019 h 2535514"/>
              <a:gd name="connsiteX29" fmla="*/ 814648 w 1122277"/>
              <a:gd name="connsiteY29" fmla="*/ 465645 h 2535514"/>
              <a:gd name="connsiteX30" fmla="*/ 798022 w 1122277"/>
              <a:gd name="connsiteY30" fmla="*/ 490583 h 2535514"/>
              <a:gd name="connsiteX31" fmla="*/ 764771 w 1122277"/>
              <a:gd name="connsiteY31" fmla="*/ 557085 h 2535514"/>
              <a:gd name="connsiteX32" fmla="*/ 756458 w 1122277"/>
              <a:gd name="connsiteY32" fmla="*/ 598648 h 2535514"/>
              <a:gd name="connsiteX33" fmla="*/ 739833 w 1122277"/>
              <a:gd name="connsiteY33" fmla="*/ 623587 h 2535514"/>
              <a:gd name="connsiteX34" fmla="*/ 731520 w 1122277"/>
              <a:gd name="connsiteY34" fmla="*/ 656838 h 2535514"/>
              <a:gd name="connsiteX35" fmla="*/ 739833 w 1122277"/>
              <a:gd name="connsiteY35" fmla="*/ 839718 h 2535514"/>
              <a:gd name="connsiteX36" fmla="*/ 756458 w 1122277"/>
              <a:gd name="connsiteY36" fmla="*/ 864656 h 2535514"/>
              <a:gd name="connsiteX37" fmla="*/ 764771 w 1122277"/>
              <a:gd name="connsiteY37" fmla="*/ 889594 h 2535514"/>
              <a:gd name="connsiteX38" fmla="*/ 831273 w 1122277"/>
              <a:gd name="connsiteY38" fmla="*/ 931158 h 2535514"/>
              <a:gd name="connsiteX39" fmla="*/ 897775 w 1122277"/>
              <a:gd name="connsiteY39" fmla="*/ 922845 h 2535514"/>
              <a:gd name="connsiteX40" fmla="*/ 955964 w 1122277"/>
              <a:gd name="connsiteY40" fmla="*/ 906219 h 2535514"/>
              <a:gd name="connsiteX41" fmla="*/ 989215 w 1122277"/>
              <a:gd name="connsiteY41" fmla="*/ 939470 h 2535514"/>
              <a:gd name="connsiteX42" fmla="*/ 1039091 w 1122277"/>
              <a:gd name="connsiteY42" fmla="*/ 590336 h 2535514"/>
              <a:gd name="connsiteX43" fmla="*/ 997528 w 1122277"/>
              <a:gd name="connsiteY43" fmla="*/ 1072474 h 2535514"/>
              <a:gd name="connsiteX44" fmla="*/ 980902 w 1122277"/>
              <a:gd name="connsiteY44" fmla="*/ 1122350 h 2535514"/>
              <a:gd name="connsiteX45" fmla="*/ 964277 w 1122277"/>
              <a:gd name="connsiteY45" fmla="*/ 1172227 h 2535514"/>
              <a:gd name="connsiteX46" fmla="*/ 955964 w 1122277"/>
              <a:gd name="connsiteY46" fmla="*/ 1205478 h 2535514"/>
              <a:gd name="connsiteX47" fmla="*/ 947651 w 1122277"/>
              <a:gd name="connsiteY47" fmla="*/ 1321856 h 2535514"/>
              <a:gd name="connsiteX48" fmla="*/ 939338 w 1122277"/>
              <a:gd name="connsiteY48" fmla="*/ 1355107 h 2535514"/>
              <a:gd name="connsiteX49" fmla="*/ 931026 w 1122277"/>
              <a:gd name="connsiteY49" fmla="*/ 1413296 h 2535514"/>
              <a:gd name="connsiteX50" fmla="*/ 914400 w 1122277"/>
              <a:gd name="connsiteY50" fmla="*/ 1471485 h 2535514"/>
              <a:gd name="connsiteX51" fmla="*/ 906088 w 1122277"/>
              <a:gd name="connsiteY51" fmla="*/ 1504736 h 2535514"/>
              <a:gd name="connsiteX52" fmla="*/ 889462 w 1122277"/>
              <a:gd name="connsiteY52" fmla="*/ 1529674 h 2535514"/>
              <a:gd name="connsiteX53" fmla="*/ 872837 w 1122277"/>
              <a:gd name="connsiteY53" fmla="*/ 1579550 h 2535514"/>
              <a:gd name="connsiteX54" fmla="*/ 864524 w 1122277"/>
              <a:gd name="connsiteY54" fmla="*/ 1604488 h 2535514"/>
              <a:gd name="connsiteX55" fmla="*/ 856211 w 1122277"/>
              <a:gd name="connsiteY55" fmla="*/ 1629427 h 2535514"/>
              <a:gd name="connsiteX56" fmla="*/ 839586 w 1122277"/>
              <a:gd name="connsiteY56" fmla="*/ 1654365 h 2535514"/>
              <a:gd name="connsiteX57" fmla="*/ 822960 w 1122277"/>
              <a:gd name="connsiteY57" fmla="*/ 1704241 h 2535514"/>
              <a:gd name="connsiteX58" fmla="*/ 814648 w 1122277"/>
              <a:gd name="connsiteY58" fmla="*/ 1729179 h 2535514"/>
              <a:gd name="connsiteX59" fmla="*/ 798022 w 1122277"/>
              <a:gd name="connsiteY59" fmla="*/ 1745805 h 2535514"/>
              <a:gd name="connsiteX60" fmla="*/ 781397 w 1122277"/>
              <a:gd name="connsiteY60" fmla="*/ 1795681 h 2535514"/>
              <a:gd name="connsiteX61" fmla="*/ 773084 w 1122277"/>
              <a:gd name="connsiteY61" fmla="*/ 1820619 h 2535514"/>
              <a:gd name="connsiteX62" fmla="*/ 756458 w 1122277"/>
              <a:gd name="connsiteY62" fmla="*/ 1887121 h 2535514"/>
              <a:gd name="connsiteX63" fmla="*/ 748146 w 1122277"/>
              <a:gd name="connsiteY63" fmla="*/ 1953623 h 2535514"/>
              <a:gd name="connsiteX64" fmla="*/ 739833 w 1122277"/>
              <a:gd name="connsiteY64" fmla="*/ 1986874 h 2535514"/>
              <a:gd name="connsiteX65" fmla="*/ 731520 w 1122277"/>
              <a:gd name="connsiteY65" fmla="*/ 2078314 h 2535514"/>
              <a:gd name="connsiteX66" fmla="*/ 714895 w 1122277"/>
              <a:gd name="connsiteY66" fmla="*/ 2128190 h 2535514"/>
              <a:gd name="connsiteX67" fmla="*/ 689957 w 1122277"/>
              <a:gd name="connsiteY67" fmla="*/ 2219630 h 2535514"/>
              <a:gd name="connsiteX68" fmla="*/ 673331 w 1122277"/>
              <a:gd name="connsiteY68" fmla="*/ 2244568 h 2535514"/>
              <a:gd name="connsiteX69" fmla="*/ 648393 w 1122277"/>
              <a:gd name="connsiteY69" fmla="*/ 2302758 h 2535514"/>
              <a:gd name="connsiteX70" fmla="*/ 615142 w 1122277"/>
              <a:gd name="connsiteY70" fmla="*/ 2369259 h 2535514"/>
              <a:gd name="connsiteX71" fmla="*/ 598517 w 1122277"/>
              <a:gd name="connsiteY71" fmla="*/ 2419136 h 2535514"/>
              <a:gd name="connsiteX72" fmla="*/ 581891 w 1122277"/>
              <a:gd name="connsiteY72" fmla="*/ 2477325 h 2535514"/>
              <a:gd name="connsiteX73" fmla="*/ 548640 w 1122277"/>
              <a:gd name="connsiteY73" fmla="*/ 2518888 h 2535514"/>
              <a:gd name="connsiteX74" fmla="*/ 515389 w 1122277"/>
              <a:gd name="connsiteY74" fmla="*/ 2527201 h 2535514"/>
              <a:gd name="connsiteX75" fmla="*/ 490451 w 1122277"/>
              <a:gd name="connsiteY75" fmla="*/ 2535514 h 2535514"/>
              <a:gd name="connsiteX76" fmla="*/ 357448 w 1122277"/>
              <a:gd name="connsiteY76" fmla="*/ 2527201 h 2535514"/>
              <a:gd name="connsiteX77" fmla="*/ 324197 w 1122277"/>
              <a:gd name="connsiteY77" fmla="*/ 2518888 h 2535514"/>
              <a:gd name="connsiteX78" fmla="*/ 299258 w 1122277"/>
              <a:gd name="connsiteY78" fmla="*/ 2502263 h 2535514"/>
              <a:gd name="connsiteX79" fmla="*/ 249382 w 1122277"/>
              <a:gd name="connsiteY79" fmla="*/ 2485638 h 2535514"/>
              <a:gd name="connsiteX80" fmla="*/ 224444 w 1122277"/>
              <a:gd name="connsiteY80" fmla="*/ 2477325 h 2535514"/>
              <a:gd name="connsiteX81" fmla="*/ 182880 w 1122277"/>
              <a:gd name="connsiteY81" fmla="*/ 2452387 h 2535514"/>
              <a:gd name="connsiteX82" fmla="*/ 141317 w 1122277"/>
              <a:gd name="connsiteY82" fmla="*/ 2427448 h 2535514"/>
              <a:gd name="connsiteX83" fmla="*/ 133004 w 1122277"/>
              <a:gd name="connsiteY83" fmla="*/ 2402510 h 2535514"/>
              <a:gd name="connsiteX84" fmla="*/ 91440 w 1122277"/>
              <a:gd name="connsiteY84" fmla="*/ 2352634 h 2535514"/>
              <a:gd name="connsiteX85" fmla="*/ 83128 w 1122277"/>
              <a:gd name="connsiteY85" fmla="*/ 2327696 h 2535514"/>
              <a:gd name="connsiteX86" fmla="*/ 66502 w 1122277"/>
              <a:gd name="connsiteY86" fmla="*/ 2311070 h 2535514"/>
              <a:gd name="connsiteX87" fmla="*/ 49877 w 1122277"/>
              <a:gd name="connsiteY87" fmla="*/ 2261194 h 2535514"/>
              <a:gd name="connsiteX88" fmla="*/ 41564 w 1122277"/>
              <a:gd name="connsiteY88" fmla="*/ 2211318 h 2535514"/>
              <a:gd name="connsiteX89" fmla="*/ 33251 w 1122277"/>
              <a:gd name="connsiteY89" fmla="*/ 2186379 h 2535514"/>
              <a:gd name="connsiteX90" fmla="*/ 24938 w 1122277"/>
              <a:gd name="connsiteY90" fmla="*/ 2136503 h 2535514"/>
              <a:gd name="connsiteX91" fmla="*/ 16626 w 1122277"/>
              <a:gd name="connsiteY91" fmla="*/ 2111565 h 2535514"/>
              <a:gd name="connsiteX92" fmla="*/ 0 w 1122277"/>
              <a:gd name="connsiteY92" fmla="*/ 2045063 h 2535514"/>
              <a:gd name="connsiteX93" fmla="*/ 8313 w 1122277"/>
              <a:gd name="connsiteY93" fmla="*/ 1795681 h 2535514"/>
              <a:gd name="connsiteX94" fmla="*/ 24938 w 1122277"/>
              <a:gd name="connsiteY94" fmla="*/ 1745805 h 2535514"/>
              <a:gd name="connsiteX95" fmla="*/ 33251 w 1122277"/>
              <a:gd name="connsiteY95" fmla="*/ 1687616 h 2535514"/>
              <a:gd name="connsiteX96" fmla="*/ 41564 w 1122277"/>
              <a:gd name="connsiteY96" fmla="*/ 1662678 h 2535514"/>
              <a:gd name="connsiteX97" fmla="*/ 58189 w 1122277"/>
              <a:gd name="connsiteY97" fmla="*/ 1571238 h 2535514"/>
              <a:gd name="connsiteX98" fmla="*/ 74815 w 1122277"/>
              <a:gd name="connsiteY98" fmla="*/ 1537987 h 2535514"/>
              <a:gd name="connsiteX0" fmla="*/ 74815 w 1122277"/>
              <a:gd name="connsiteY0" fmla="*/ 1537987 h 2535514"/>
              <a:gd name="connsiteX1" fmla="*/ 74815 w 1122277"/>
              <a:gd name="connsiteY1" fmla="*/ 1537987 h 2535514"/>
              <a:gd name="connsiteX2" fmla="*/ 149629 w 1122277"/>
              <a:gd name="connsiteY2" fmla="*/ 1471485 h 2535514"/>
              <a:gd name="connsiteX3" fmla="*/ 166255 w 1122277"/>
              <a:gd name="connsiteY3" fmla="*/ 1421608 h 2535514"/>
              <a:gd name="connsiteX4" fmla="*/ 199506 w 1122277"/>
              <a:gd name="connsiteY4" fmla="*/ 1321856 h 2535514"/>
              <a:gd name="connsiteX5" fmla="*/ 216131 w 1122277"/>
              <a:gd name="connsiteY5" fmla="*/ 1271979 h 2535514"/>
              <a:gd name="connsiteX6" fmla="*/ 232757 w 1122277"/>
              <a:gd name="connsiteY6" fmla="*/ 1255354 h 2535514"/>
              <a:gd name="connsiteX7" fmla="*/ 241069 w 1122277"/>
              <a:gd name="connsiteY7" fmla="*/ 1222103 h 2535514"/>
              <a:gd name="connsiteX8" fmla="*/ 274320 w 1122277"/>
              <a:gd name="connsiteY8" fmla="*/ 1188852 h 2535514"/>
              <a:gd name="connsiteX9" fmla="*/ 282633 w 1122277"/>
              <a:gd name="connsiteY9" fmla="*/ 1130663 h 2535514"/>
              <a:gd name="connsiteX10" fmla="*/ 290946 w 1122277"/>
              <a:gd name="connsiteY10" fmla="*/ 1105725 h 2535514"/>
              <a:gd name="connsiteX11" fmla="*/ 307571 w 1122277"/>
              <a:gd name="connsiteY11" fmla="*/ 897907 h 2535514"/>
              <a:gd name="connsiteX12" fmla="*/ 315884 w 1122277"/>
              <a:gd name="connsiteY12" fmla="*/ 872968 h 2535514"/>
              <a:gd name="connsiteX13" fmla="*/ 332509 w 1122277"/>
              <a:gd name="connsiteY13" fmla="*/ 806467 h 2535514"/>
              <a:gd name="connsiteX14" fmla="*/ 349135 w 1122277"/>
              <a:gd name="connsiteY14" fmla="*/ 756590 h 2535514"/>
              <a:gd name="connsiteX15" fmla="*/ 357448 w 1122277"/>
              <a:gd name="connsiteY15" fmla="*/ 698401 h 2535514"/>
              <a:gd name="connsiteX16" fmla="*/ 365760 w 1122277"/>
              <a:gd name="connsiteY16" fmla="*/ 673463 h 2535514"/>
              <a:gd name="connsiteX17" fmla="*/ 382386 w 1122277"/>
              <a:gd name="connsiteY17" fmla="*/ 482270 h 2535514"/>
              <a:gd name="connsiteX18" fmla="*/ 407324 w 1122277"/>
              <a:gd name="connsiteY18" fmla="*/ 340954 h 2535514"/>
              <a:gd name="connsiteX19" fmla="*/ 415637 w 1122277"/>
              <a:gd name="connsiteY19" fmla="*/ 316016 h 2535514"/>
              <a:gd name="connsiteX20" fmla="*/ 440575 w 1122277"/>
              <a:gd name="connsiteY20" fmla="*/ 282765 h 2535514"/>
              <a:gd name="connsiteX21" fmla="*/ 457200 w 1122277"/>
              <a:gd name="connsiteY21" fmla="*/ 232888 h 2535514"/>
              <a:gd name="connsiteX22" fmla="*/ 465513 w 1122277"/>
              <a:gd name="connsiteY22" fmla="*/ 207950 h 2535514"/>
              <a:gd name="connsiteX23" fmla="*/ 556953 w 1122277"/>
              <a:gd name="connsiteY23" fmla="*/ 133136 h 2535514"/>
              <a:gd name="connsiteX24" fmla="*/ 681644 w 1122277"/>
              <a:gd name="connsiteY24" fmla="*/ 99885 h 2535514"/>
              <a:gd name="connsiteX25" fmla="*/ 781396 w 1122277"/>
              <a:gd name="connsiteY25" fmla="*/ 149761 h 2535514"/>
              <a:gd name="connsiteX26" fmla="*/ 856211 w 1122277"/>
              <a:gd name="connsiteY26" fmla="*/ 16758 h 2535514"/>
              <a:gd name="connsiteX27" fmla="*/ 1122218 w 1122277"/>
              <a:gd name="connsiteY27" fmla="*/ 50009 h 2535514"/>
              <a:gd name="connsiteX28" fmla="*/ 831273 w 1122277"/>
              <a:gd name="connsiteY28" fmla="*/ 449019 h 2535514"/>
              <a:gd name="connsiteX29" fmla="*/ 814648 w 1122277"/>
              <a:gd name="connsiteY29" fmla="*/ 465645 h 2535514"/>
              <a:gd name="connsiteX30" fmla="*/ 798022 w 1122277"/>
              <a:gd name="connsiteY30" fmla="*/ 490583 h 2535514"/>
              <a:gd name="connsiteX31" fmla="*/ 764771 w 1122277"/>
              <a:gd name="connsiteY31" fmla="*/ 557085 h 2535514"/>
              <a:gd name="connsiteX32" fmla="*/ 756458 w 1122277"/>
              <a:gd name="connsiteY32" fmla="*/ 598648 h 2535514"/>
              <a:gd name="connsiteX33" fmla="*/ 739833 w 1122277"/>
              <a:gd name="connsiteY33" fmla="*/ 623587 h 2535514"/>
              <a:gd name="connsiteX34" fmla="*/ 731520 w 1122277"/>
              <a:gd name="connsiteY34" fmla="*/ 656838 h 2535514"/>
              <a:gd name="connsiteX35" fmla="*/ 739833 w 1122277"/>
              <a:gd name="connsiteY35" fmla="*/ 839718 h 2535514"/>
              <a:gd name="connsiteX36" fmla="*/ 756458 w 1122277"/>
              <a:gd name="connsiteY36" fmla="*/ 864656 h 2535514"/>
              <a:gd name="connsiteX37" fmla="*/ 764771 w 1122277"/>
              <a:gd name="connsiteY37" fmla="*/ 889594 h 2535514"/>
              <a:gd name="connsiteX38" fmla="*/ 831273 w 1122277"/>
              <a:gd name="connsiteY38" fmla="*/ 931158 h 2535514"/>
              <a:gd name="connsiteX39" fmla="*/ 897775 w 1122277"/>
              <a:gd name="connsiteY39" fmla="*/ 922845 h 2535514"/>
              <a:gd name="connsiteX40" fmla="*/ 1014153 w 1122277"/>
              <a:gd name="connsiteY40" fmla="*/ 756590 h 2535514"/>
              <a:gd name="connsiteX41" fmla="*/ 989215 w 1122277"/>
              <a:gd name="connsiteY41" fmla="*/ 939470 h 2535514"/>
              <a:gd name="connsiteX42" fmla="*/ 1039091 w 1122277"/>
              <a:gd name="connsiteY42" fmla="*/ 590336 h 2535514"/>
              <a:gd name="connsiteX43" fmla="*/ 997528 w 1122277"/>
              <a:gd name="connsiteY43" fmla="*/ 1072474 h 2535514"/>
              <a:gd name="connsiteX44" fmla="*/ 980902 w 1122277"/>
              <a:gd name="connsiteY44" fmla="*/ 1122350 h 2535514"/>
              <a:gd name="connsiteX45" fmla="*/ 964277 w 1122277"/>
              <a:gd name="connsiteY45" fmla="*/ 1172227 h 2535514"/>
              <a:gd name="connsiteX46" fmla="*/ 955964 w 1122277"/>
              <a:gd name="connsiteY46" fmla="*/ 1205478 h 2535514"/>
              <a:gd name="connsiteX47" fmla="*/ 947651 w 1122277"/>
              <a:gd name="connsiteY47" fmla="*/ 1321856 h 2535514"/>
              <a:gd name="connsiteX48" fmla="*/ 939338 w 1122277"/>
              <a:gd name="connsiteY48" fmla="*/ 1355107 h 2535514"/>
              <a:gd name="connsiteX49" fmla="*/ 931026 w 1122277"/>
              <a:gd name="connsiteY49" fmla="*/ 1413296 h 2535514"/>
              <a:gd name="connsiteX50" fmla="*/ 914400 w 1122277"/>
              <a:gd name="connsiteY50" fmla="*/ 1471485 h 2535514"/>
              <a:gd name="connsiteX51" fmla="*/ 906088 w 1122277"/>
              <a:gd name="connsiteY51" fmla="*/ 1504736 h 2535514"/>
              <a:gd name="connsiteX52" fmla="*/ 889462 w 1122277"/>
              <a:gd name="connsiteY52" fmla="*/ 1529674 h 2535514"/>
              <a:gd name="connsiteX53" fmla="*/ 872837 w 1122277"/>
              <a:gd name="connsiteY53" fmla="*/ 1579550 h 2535514"/>
              <a:gd name="connsiteX54" fmla="*/ 864524 w 1122277"/>
              <a:gd name="connsiteY54" fmla="*/ 1604488 h 2535514"/>
              <a:gd name="connsiteX55" fmla="*/ 856211 w 1122277"/>
              <a:gd name="connsiteY55" fmla="*/ 1629427 h 2535514"/>
              <a:gd name="connsiteX56" fmla="*/ 839586 w 1122277"/>
              <a:gd name="connsiteY56" fmla="*/ 1654365 h 2535514"/>
              <a:gd name="connsiteX57" fmla="*/ 822960 w 1122277"/>
              <a:gd name="connsiteY57" fmla="*/ 1704241 h 2535514"/>
              <a:gd name="connsiteX58" fmla="*/ 814648 w 1122277"/>
              <a:gd name="connsiteY58" fmla="*/ 1729179 h 2535514"/>
              <a:gd name="connsiteX59" fmla="*/ 798022 w 1122277"/>
              <a:gd name="connsiteY59" fmla="*/ 1745805 h 2535514"/>
              <a:gd name="connsiteX60" fmla="*/ 781397 w 1122277"/>
              <a:gd name="connsiteY60" fmla="*/ 1795681 h 2535514"/>
              <a:gd name="connsiteX61" fmla="*/ 773084 w 1122277"/>
              <a:gd name="connsiteY61" fmla="*/ 1820619 h 2535514"/>
              <a:gd name="connsiteX62" fmla="*/ 756458 w 1122277"/>
              <a:gd name="connsiteY62" fmla="*/ 1887121 h 2535514"/>
              <a:gd name="connsiteX63" fmla="*/ 748146 w 1122277"/>
              <a:gd name="connsiteY63" fmla="*/ 1953623 h 2535514"/>
              <a:gd name="connsiteX64" fmla="*/ 739833 w 1122277"/>
              <a:gd name="connsiteY64" fmla="*/ 1986874 h 2535514"/>
              <a:gd name="connsiteX65" fmla="*/ 731520 w 1122277"/>
              <a:gd name="connsiteY65" fmla="*/ 2078314 h 2535514"/>
              <a:gd name="connsiteX66" fmla="*/ 714895 w 1122277"/>
              <a:gd name="connsiteY66" fmla="*/ 2128190 h 2535514"/>
              <a:gd name="connsiteX67" fmla="*/ 689957 w 1122277"/>
              <a:gd name="connsiteY67" fmla="*/ 2219630 h 2535514"/>
              <a:gd name="connsiteX68" fmla="*/ 673331 w 1122277"/>
              <a:gd name="connsiteY68" fmla="*/ 2244568 h 2535514"/>
              <a:gd name="connsiteX69" fmla="*/ 648393 w 1122277"/>
              <a:gd name="connsiteY69" fmla="*/ 2302758 h 2535514"/>
              <a:gd name="connsiteX70" fmla="*/ 615142 w 1122277"/>
              <a:gd name="connsiteY70" fmla="*/ 2369259 h 2535514"/>
              <a:gd name="connsiteX71" fmla="*/ 598517 w 1122277"/>
              <a:gd name="connsiteY71" fmla="*/ 2419136 h 2535514"/>
              <a:gd name="connsiteX72" fmla="*/ 581891 w 1122277"/>
              <a:gd name="connsiteY72" fmla="*/ 2477325 h 2535514"/>
              <a:gd name="connsiteX73" fmla="*/ 548640 w 1122277"/>
              <a:gd name="connsiteY73" fmla="*/ 2518888 h 2535514"/>
              <a:gd name="connsiteX74" fmla="*/ 515389 w 1122277"/>
              <a:gd name="connsiteY74" fmla="*/ 2527201 h 2535514"/>
              <a:gd name="connsiteX75" fmla="*/ 490451 w 1122277"/>
              <a:gd name="connsiteY75" fmla="*/ 2535514 h 2535514"/>
              <a:gd name="connsiteX76" fmla="*/ 357448 w 1122277"/>
              <a:gd name="connsiteY76" fmla="*/ 2527201 h 2535514"/>
              <a:gd name="connsiteX77" fmla="*/ 324197 w 1122277"/>
              <a:gd name="connsiteY77" fmla="*/ 2518888 h 2535514"/>
              <a:gd name="connsiteX78" fmla="*/ 299258 w 1122277"/>
              <a:gd name="connsiteY78" fmla="*/ 2502263 h 2535514"/>
              <a:gd name="connsiteX79" fmla="*/ 249382 w 1122277"/>
              <a:gd name="connsiteY79" fmla="*/ 2485638 h 2535514"/>
              <a:gd name="connsiteX80" fmla="*/ 224444 w 1122277"/>
              <a:gd name="connsiteY80" fmla="*/ 2477325 h 2535514"/>
              <a:gd name="connsiteX81" fmla="*/ 182880 w 1122277"/>
              <a:gd name="connsiteY81" fmla="*/ 2452387 h 2535514"/>
              <a:gd name="connsiteX82" fmla="*/ 141317 w 1122277"/>
              <a:gd name="connsiteY82" fmla="*/ 2427448 h 2535514"/>
              <a:gd name="connsiteX83" fmla="*/ 133004 w 1122277"/>
              <a:gd name="connsiteY83" fmla="*/ 2402510 h 2535514"/>
              <a:gd name="connsiteX84" fmla="*/ 91440 w 1122277"/>
              <a:gd name="connsiteY84" fmla="*/ 2352634 h 2535514"/>
              <a:gd name="connsiteX85" fmla="*/ 83128 w 1122277"/>
              <a:gd name="connsiteY85" fmla="*/ 2327696 h 2535514"/>
              <a:gd name="connsiteX86" fmla="*/ 66502 w 1122277"/>
              <a:gd name="connsiteY86" fmla="*/ 2311070 h 2535514"/>
              <a:gd name="connsiteX87" fmla="*/ 49877 w 1122277"/>
              <a:gd name="connsiteY87" fmla="*/ 2261194 h 2535514"/>
              <a:gd name="connsiteX88" fmla="*/ 41564 w 1122277"/>
              <a:gd name="connsiteY88" fmla="*/ 2211318 h 2535514"/>
              <a:gd name="connsiteX89" fmla="*/ 33251 w 1122277"/>
              <a:gd name="connsiteY89" fmla="*/ 2186379 h 2535514"/>
              <a:gd name="connsiteX90" fmla="*/ 24938 w 1122277"/>
              <a:gd name="connsiteY90" fmla="*/ 2136503 h 2535514"/>
              <a:gd name="connsiteX91" fmla="*/ 16626 w 1122277"/>
              <a:gd name="connsiteY91" fmla="*/ 2111565 h 2535514"/>
              <a:gd name="connsiteX92" fmla="*/ 0 w 1122277"/>
              <a:gd name="connsiteY92" fmla="*/ 2045063 h 2535514"/>
              <a:gd name="connsiteX93" fmla="*/ 8313 w 1122277"/>
              <a:gd name="connsiteY93" fmla="*/ 1795681 h 2535514"/>
              <a:gd name="connsiteX94" fmla="*/ 24938 w 1122277"/>
              <a:gd name="connsiteY94" fmla="*/ 1745805 h 2535514"/>
              <a:gd name="connsiteX95" fmla="*/ 33251 w 1122277"/>
              <a:gd name="connsiteY95" fmla="*/ 1687616 h 2535514"/>
              <a:gd name="connsiteX96" fmla="*/ 41564 w 1122277"/>
              <a:gd name="connsiteY96" fmla="*/ 1662678 h 2535514"/>
              <a:gd name="connsiteX97" fmla="*/ 58189 w 1122277"/>
              <a:gd name="connsiteY97" fmla="*/ 1571238 h 2535514"/>
              <a:gd name="connsiteX98" fmla="*/ 74815 w 1122277"/>
              <a:gd name="connsiteY98" fmla="*/ 1537987 h 2535514"/>
              <a:gd name="connsiteX0" fmla="*/ 74815 w 1205439"/>
              <a:gd name="connsiteY0" fmla="*/ 1537987 h 2535514"/>
              <a:gd name="connsiteX1" fmla="*/ 74815 w 1205439"/>
              <a:gd name="connsiteY1" fmla="*/ 1537987 h 2535514"/>
              <a:gd name="connsiteX2" fmla="*/ 149629 w 1205439"/>
              <a:gd name="connsiteY2" fmla="*/ 1471485 h 2535514"/>
              <a:gd name="connsiteX3" fmla="*/ 166255 w 1205439"/>
              <a:gd name="connsiteY3" fmla="*/ 1421608 h 2535514"/>
              <a:gd name="connsiteX4" fmla="*/ 199506 w 1205439"/>
              <a:gd name="connsiteY4" fmla="*/ 1321856 h 2535514"/>
              <a:gd name="connsiteX5" fmla="*/ 216131 w 1205439"/>
              <a:gd name="connsiteY5" fmla="*/ 1271979 h 2535514"/>
              <a:gd name="connsiteX6" fmla="*/ 232757 w 1205439"/>
              <a:gd name="connsiteY6" fmla="*/ 1255354 h 2535514"/>
              <a:gd name="connsiteX7" fmla="*/ 241069 w 1205439"/>
              <a:gd name="connsiteY7" fmla="*/ 1222103 h 2535514"/>
              <a:gd name="connsiteX8" fmla="*/ 274320 w 1205439"/>
              <a:gd name="connsiteY8" fmla="*/ 1188852 h 2535514"/>
              <a:gd name="connsiteX9" fmla="*/ 282633 w 1205439"/>
              <a:gd name="connsiteY9" fmla="*/ 1130663 h 2535514"/>
              <a:gd name="connsiteX10" fmla="*/ 290946 w 1205439"/>
              <a:gd name="connsiteY10" fmla="*/ 1105725 h 2535514"/>
              <a:gd name="connsiteX11" fmla="*/ 307571 w 1205439"/>
              <a:gd name="connsiteY11" fmla="*/ 897907 h 2535514"/>
              <a:gd name="connsiteX12" fmla="*/ 315884 w 1205439"/>
              <a:gd name="connsiteY12" fmla="*/ 872968 h 2535514"/>
              <a:gd name="connsiteX13" fmla="*/ 332509 w 1205439"/>
              <a:gd name="connsiteY13" fmla="*/ 806467 h 2535514"/>
              <a:gd name="connsiteX14" fmla="*/ 349135 w 1205439"/>
              <a:gd name="connsiteY14" fmla="*/ 756590 h 2535514"/>
              <a:gd name="connsiteX15" fmla="*/ 357448 w 1205439"/>
              <a:gd name="connsiteY15" fmla="*/ 698401 h 2535514"/>
              <a:gd name="connsiteX16" fmla="*/ 365760 w 1205439"/>
              <a:gd name="connsiteY16" fmla="*/ 673463 h 2535514"/>
              <a:gd name="connsiteX17" fmla="*/ 382386 w 1205439"/>
              <a:gd name="connsiteY17" fmla="*/ 482270 h 2535514"/>
              <a:gd name="connsiteX18" fmla="*/ 407324 w 1205439"/>
              <a:gd name="connsiteY18" fmla="*/ 340954 h 2535514"/>
              <a:gd name="connsiteX19" fmla="*/ 415637 w 1205439"/>
              <a:gd name="connsiteY19" fmla="*/ 316016 h 2535514"/>
              <a:gd name="connsiteX20" fmla="*/ 440575 w 1205439"/>
              <a:gd name="connsiteY20" fmla="*/ 282765 h 2535514"/>
              <a:gd name="connsiteX21" fmla="*/ 457200 w 1205439"/>
              <a:gd name="connsiteY21" fmla="*/ 232888 h 2535514"/>
              <a:gd name="connsiteX22" fmla="*/ 465513 w 1205439"/>
              <a:gd name="connsiteY22" fmla="*/ 207950 h 2535514"/>
              <a:gd name="connsiteX23" fmla="*/ 556953 w 1205439"/>
              <a:gd name="connsiteY23" fmla="*/ 133136 h 2535514"/>
              <a:gd name="connsiteX24" fmla="*/ 681644 w 1205439"/>
              <a:gd name="connsiteY24" fmla="*/ 99885 h 2535514"/>
              <a:gd name="connsiteX25" fmla="*/ 781396 w 1205439"/>
              <a:gd name="connsiteY25" fmla="*/ 149761 h 2535514"/>
              <a:gd name="connsiteX26" fmla="*/ 856211 w 1205439"/>
              <a:gd name="connsiteY26" fmla="*/ 16758 h 2535514"/>
              <a:gd name="connsiteX27" fmla="*/ 1122218 w 1205439"/>
              <a:gd name="connsiteY27" fmla="*/ 50009 h 2535514"/>
              <a:gd name="connsiteX28" fmla="*/ 831273 w 1205439"/>
              <a:gd name="connsiteY28" fmla="*/ 449019 h 2535514"/>
              <a:gd name="connsiteX29" fmla="*/ 814648 w 1205439"/>
              <a:gd name="connsiteY29" fmla="*/ 465645 h 2535514"/>
              <a:gd name="connsiteX30" fmla="*/ 798022 w 1205439"/>
              <a:gd name="connsiteY30" fmla="*/ 490583 h 2535514"/>
              <a:gd name="connsiteX31" fmla="*/ 764771 w 1205439"/>
              <a:gd name="connsiteY31" fmla="*/ 557085 h 2535514"/>
              <a:gd name="connsiteX32" fmla="*/ 756458 w 1205439"/>
              <a:gd name="connsiteY32" fmla="*/ 598648 h 2535514"/>
              <a:gd name="connsiteX33" fmla="*/ 739833 w 1205439"/>
              <a:gd name="connsiteY33" fmla="*/ 623587 h 2535514"/>
              <a:gd name="connsiteX34" fmla="*/ 731520 w 1205439"/>
              <a:gd name="connsiteY34" fmla="*/ 656838 h 2535514"/>
              <a:gd name="connsiteX35" fmla="*/ 739833 w 1205439"/>
              <a:gd name="connsiteY35" fmla="*/ 839718 h 2535514"/>
              <a:gd name="connsiteX36" fmla="*/ 756458 w 1205439"/>
              <a:gd name="connsiteY36" fmla="*/ 864656 h 2535514"/>
              <a:gd name="connsiteX37" fmla="*/ 764771 w 1205439"/>
              <a:gd name="connsiteY37" fmla="*/ 889594 h 2535514"/>
              <a:gd name="connsiteX38" fmla="*/ 831273 w 1205439"/>
              <a:gd name="connsiteY38" fmla="*/ 931158 h 2535514"/>
              <a:gd name="connsiteX39" fmla="*/ 897775 w 1205439"/>
              <a:gd name="connsiteY39" fmla="*/ 922845 h 2535514"/>
              <a:gd name="connsiteX40" fmla="*/ 1014153 w 1205439"/>
              <a:gd name="connsiteY40" fmla="*/ 756590 h 2535514"/>
              <a:gd name="connsiteX41" fmla="*/ 1205346 w 1205439"/>
              <a:gd name="connsiteY41" fmla="*/ 631899 h 2535514"/>
              <a:gd name="connsiteX42" fmla="*/ 1039091 w 1205439"/>
              <a:gd name="connsiteY42" fmla="*/ 590336 h 2535514"/>
              <a:gd name="connsiteX43" fmla="*/ 997528 w 1205439"/>
              <a:gd name="connsiteY43" fmla="*/ 1072474 h 2535514"/>
              <a:gd name="connsiteX44" fmla="*/ 980902 w 1205439"/>
              <a:gd name="connsiteY44" fmla="*/ 1122350 h 2535514"/>
              <a:gd name="connsiteX45" fmla="*/ 964277 w 1205439"/>
              <a:gd name="connsiteY45" fmla="*/ 1172227 h 2535514"/>
              <a:gd name="connsiteX46" fmla="*/ 955964 w 1205439"/>
              <a:gd name="connsiteY46" fmla="*/ 1205478 h 2535514"/>
              <a:gd name="connsiteX47" fmla="*/ 947651 w 1205439"/>
              <a:gd name="connsiteY47" fmla="*/ 1321856 h 2535514"/>
              <a:gd name="connsiteX48" fmla="*/ 939338 w 1205439"/>
              <a:gd name="connsiteY48" fmla="*/ 1355107 h 2535514"/>
              <a:gd name="connsiteX49" fmla="*/ 931026 w 1205439"/>
              <a:gd name="connsiteY49" fmla="*/ 1413296 h 2535514"/>
              <a:gd name="connsiteX50" fmla="*/ 914400 w 1205439"/>
              <a:gd name="connsiteY50" fmla="*/ 1471485 h 2535514"/>
              <a:gd name="connsiteX51" fmla="*/ 906088 w 1205439"/>
              <a:gd name="connsiteY51" fmla="*/ 1504736 h 2535514"/>
              <a:gd name="connsiteX52" fmla="*/ 889462 w 1205439"/>
              <a:gd name="connsiteY52" fmla="*/ 1529674 h 2535514"/>
              <a:gd name="connsiteX53" fmla="*/ 872837 w 1205439"/>
              <a:gd name="connsiteY53" fmla="*/ 1579550 h 2535514"/>
              <a:gd name="connsiteX54" fmla="*/ 864524 w 1205439"/>
              <a:gd name="connsiteY54" fmla="*/ 1604488 h 2535514"/>
              <a:gd name="connsiteX55" fmla="*/ 856211 w 1205439"/>
              <a:gd name="connsiteY55" fmla="*/ 1629427 h 2535514"/>
              <a:gd name="connsiteX56" fmla="*/ 839586 w 1205439"/>
              <a:gd name="connsiteY56" fmla="*/ 1654365 h 2535514"/>
              <a:gd name="connsiteX57" fmla="*/ 822960 w 1205439"/>
              <a:gd name="connsiteY57" fmla="*/ 1704241 h 2535514"/>
              <a:gd name="connsiteX58" fmla="*/ 814648 w 1205439"/>
              <a:gd name="connsiteY58" fmla="*/ 1729179 h 2535514"/>
              <a:gd name="connsiteX59" fmla="*/ 798022 w 1205439"/>
              <a:gd name="connsiteY59" fmla="*/ 1745805 h 2535514"/>
              <a:gd name="connsiteX60" fmla="*/ 781397 w 1205439"/>
              <a:gd name="connsiteY60" fmla="*/ 1795681 h 2535514"/>
              <a:gd name="connsiteX61" fmla="*/ 773084 w 1205439"/>
              <a:gd name="connsiteY61" fmla="*/ 1820619 h 2535514"/>
              <a:gd name="connsiteX62" fmla="*/ 756458 w 1205439"/>
              <a:gd name="connsiteY62" fmla="*/ 1887121 h 2535514"/>
              <a:gd name="connsiteX63" fmla="*/ 748146 w 1205439"/>
              <a:gd name="connsiteY63" fmla="*/ 1953623 h 2535514"/>
              <a:gd name="connsiteX64" fmla="*/ 739833 w 1205439"/>
              <a:gd name="connsiteY64" fmla="*/ 1986874 h 2535514"/>
              <a:gd name="connsiteX65" fmla="*/ 731520 w 1205439"/>
              <a:gd name="connsiteY65" fmla="*/ 2078314 h 2535514"/>
              <a:gd name="connsiteX66" fmla="*/ 714895 w 1205439"/>
              <a:gd name="connsiteY66" fmla="*/ 2128190 h 2535514"/>
              <a:gd name="connsiteX67" fmla="*/ 689957 w 1205439"/>
              <a:gd name="connsiteY67" fmla="*/ 2219630 h 2535514"/>
              <a:gd name="connsiteX68" fmla="*/ 673331 w 1205439"/>
              <a:gd name="connsiteY68" fmla="*/ 2244568 h 2535514"/>
              <a:gd name="connsiteX69" fmla="*/ 648393 w 1205439"/>
              <a:gd name="connsiteY69" fmla="*/ 2302758 h 2535514"/>
              <a:gd name="connsiteX70" fmla="*/ 615142 w 1205439"/>
              <a:gd name="connsiteY70" fmla="*/ 2369259 h 2535514"/>
              <a:gd name="connsiteX71" fmla="*/ 598517 w 1205439"/>
              <a:gd name="connsiteY71" fmla="*/ 2419136 h 2535514"/>
              <a:gd name="connsiteX72" fmla="*/ 581891 w 1205439"/>
              <a:gd name="connsiteY72" fmla="*/ 2477325 h 2535514"/>
              <a:gd name="connsiteX73" fmla="*/ 548640 w 1205439"/>
              <a:gd name="connsiteY73" fmla="*/ 2518888 h 2535514"/>
              <a:gd name="connsiteX74" fmla="*/ 515389 w 1205439"/>
              <a:gd name="connsiteY74" fmla="*/ 2527201 h 2535514"/>
              <a:gd name="connsiteX75" fmla="*/ 490451 w 1205439"/>
              <a:gd name="connsiteY75" fmla="*/ 2535514 h 2535514"/>
              <a:gd name="connsiteX76" fmla="*/ 357448 w 1205439"/>
              <a:gd name="connsiteY76" fmla="*/ 2527201 h 2535514"/>
              <a:gd name="connsiteX77" fmla="*/ 324197 w 1205439"/>
              <a:gd name="connsiteY77" fmla="*/ 2518888 h 2535514"/>
              <a:gd name="connsiteX78" fmla="*/ 299258 w 1205439"/>
              <a:gd name="connsiteY78" fmla="*/ 2502263 h 2535514"/>
              <a:gd name="connsiteX79" fmla="*/ 249382 w 1205439"/>
              <a:gd name="connsiteY79" fmla="*/ 2485638 h 2535514"/>
              <a:gd name="connsiteX80" fmla="*/ 224444 w 1205439"/>
              <a:gd name="connsiteY80" fmla="*/ 2477325 h 2535514"/>
              <a:gd name="connsiteX81" fmla="*/ 182880 w 1205439"/>
              <a:gd name="connsiteY81" fmla="*/ 2452387 h 2535514"/>
              <a:gd name="connsiteX82" fmla="*/ 141317 w 1205439"/>
              <a:gd name="connsiteY82" fmla="*/ 2427448 h 2535514"/>
              <a:gd name="connsiteX83" fmla="*/ 133004 w 1205439"/>
              <a:gd name="connsiteY83" fmla="*/ 2402510 h 2535514"/>
              <a:gd name="connsiteX84" fmla="*/ 91440 w 1205439"/>
              <a:gd name="connsiteY84" fmla="*/ 2352634 h 2535514"/>
              <a:gd name="connsiteX85" fmla="*/ 83128 w 1205439"/>
              <a:gd name="connsiteY85" fmla="*/ 2327696 h 2535514"/>
              <a:gd name="connsiteX86" fmla="*/ 66502 w 1205439"/>
              <a:gd name="connsiteY86" fmla="*/ 2311070 h 2535514"/>
              <a:gd name="connsiteX87" fmla="*/ 49877 w 1205439"/>
              <a:gd name="connsiteY87" fmla="*/ 2261194 h 2535514"/>
              <a:gd name="connsiteX88" fmla="*/ 41564 w 1205439"/>
              <a:gd name="connsiteY88" fmla="*/ 2211318 h 2535514"/>
              <a:gd name="connsiteX89" fmla="*/ 33251 w 1205439"/>
              <a:gd name="connsiteY89" fmla="*/ 2186379 h 2535514"/>
              <a:gd name="connsiteX90" fmla="*/ 24938 w 1205439"/>
              <a:gd name="connsiteY90" fmla="*/ 2136503 h 2535514"/>
              <a:gd name="connsiteX91" fmla="*/ 16626 w 1205439"/>
              <a:gd name="connsiteY91" fmla="*/ 2111565 h 2535514"/>
              <a:gd name="connsiteX92" fmla="*/ 0 w 1205439"/>
              <a:gd name="connsiteY92" fmla="*/ 2045063 h 2535514"/>
              <a:gd name="connsiteX93" fmla="*/ 8313 w 1205439"/>
              <a:gd name="connsiteY93" fmla="*/ 1795681 h 2535514"/>
              <a:gd name="connsiteX94" fmla="*/ 24938 w 1205439"/>
              <a:gd name="connsiteY94" fmla="*/ 1745805 h 2535514"/>
              <a:gd name="connsiteX95" fmla="*/ 33251 w 1205439"/>
              <a:gd name="connsiteY95" fmla="*/ 1687616 h 2535514"/>
              <a:gd name="connsiteX96" fmla="*/ 41564 w 1205439"/>
              <a:gd name="connsiteY96" fmla="*/ 1662678 h 2535514"/>
              <a:gd name="connsiteX97" fmla="*/ 58189 w 1205439"/>
              <a:gd name="connsiteY97" fmla="*/ 1571238 h 2535514"/>
              <a:gd name="connsiteX98" fmla="*/ 74815 w 1205439"/>
              <a:gd name="connsiteY98" fmla="*/ 1537987 h 2535514"/>
              <a:gd name="connsiteX0" fmla="*/ 74815 w 1210253"/>
              <a:gd name="connsiteY0" fmla="*/ 1537987 h 2535514"/>
              <a:gd name="connsiteX1" fmla="*/ 74815 w 1210253"/>
              <a:gd name="connsiteY1" fmla="*/ 1537987 h 2535514"/>
              <a:gd name="connsiteX2" fmla="*/ 149629 w 1210253"/>
              <a:gd name="connsiteY2" fmla="*/ 1471485 h 2535514"/>
              <a:gd name="connsiteX3" fmla="*/ 166255 w 1210253"/>
              <a:gd name="connsiteY3" fmla="*/ 1421608 h 2535514"/>
              <a:gd name="connsiteX4" fmla="*/ 199506 w 1210253"/>
              <a:gd name="connsiteY4" fmla="*/ 1321856 h 2535514"/>
              <a:gd name="connsiteX5" fmla="*/ 216131 w 1210253"/>
              <a:gd name="connsiteY5" fmla="*/ 1271979 h 2535514"/>
              <a:gd name="connsiteX6" fmla="*/ 232757 w 1210253"/>
              <a:gd name="connsiteY6" fmla="*/ 1255354 h 2535514"/>
              <a:gd name="connsiteX7" fmla="*/ 241069 w 1210253"/>
              <a:gd name="connsiteY7" fmla="*/ 1222103 h 2535514"/>
              <a:gd name="connsiteX8" fmla="*/ 274320 w 1210253"/>
              <a:gd name="connsiteY8" fmla="*/ 1188852 h 2535514"/>
              <a:gd name="connsiteX9" fmla="*/ 282633 w 1210253"/>
              <a:gd name="connsiteY9" fmla="*/ 1130663 h 2535514"/>
              <a:gd name="connsiteX10" fmla="*/ 290946 w 1210253"/>
              <a:gd name="connsiteY10" fmla="*/ 1105725 h 2535514"/>
              <a:gd name="connsiteX11" fmla="*/ 307571 w 1210253"/>
              <a:gd name="connsiteY11" fmla="*/ 897907 h 2535514"/>
              <a:gd name="connsiteX12" fmla="*/ 315884 w 1210253"/>
              <a:gd name="connsiteY12" fmla="*/ 872968 h 2535514"/>
              <a:gd name="connsiteX13" fmla="*/ 332509 w 1210253"/>
              <a:gd name="connsiteY13" fmla="*/ 806467 h 2535514"/>
              <a:gd name="connsiteX14" fmla="*/ 349135 w 1210253"/>
              <a:gd name="connsiteY14" fmla="*/ 756590 h 2535514"/>
              <a:gd name="connsiteX15" fmla="*/ 357448 w 1210253"/>
              <a:gd name="connsiteY15" fmla="*/ 698401 h 2535514"/>
              <a:gd name="connsiteX16" fmla="*/ 365760 w 1210253"/>
              <a:gd name="connsiteY16" fmla="*/ 673463 h 2535514"/>
              <a:gd name="connsiteX17" fmla="*/ 382386 w 1210253"/>
              <a:gd name="connsiteY17" fmla="*/ 482270 h 2535514"/>
              <a:gd name="connsiteX18" fmla="*/ 407324 w 1210253"/>
              <a:gd name="connsiteY18" fmla="*/ 340954 h 2535514"/>
              <a:gd name="connsiteX19" fmla="*/ 415637 w 1210253"/>
              <a:gd name="connsiteY19" fmla="*/ 316016 h 2535514"/>
              <a:gd name="connsiteX20" fmla="*/ 440575 w 1210253"/>
              <a:gd name="connsiteY20" fmla="*/ 282765 h 2535514"/>
              <a:gd name="connsiteX21" fmla="*/ 457200 w 1210253"/>
              <a:gd name="connsiteY21" fmla="*/ 232888 h 2535514"/>
              <a:gd name="connsiteX22" fmla="*/ 465513 w 1210253"/>
              <a:gd name="connsiteY22" fmla="*/ 207950 h 2535514"/>
              <a:gd name="connsiteX23" fmla="*/ 556953 w 1210253"/>
              <a:gd name="connsiteY23" fmla="*/ 133136 h 2535514"/>
              <a:gd name="connsiteX24" fmla="*/ 681644 w 1210253"/>
              <a:gd name="connsiteY24" fmla="*/ 99885 h 2535514"/>
              <a:gd name="connsiteX25" fmla="*/ 781396 w 1210253"/>
              <a:gd name="connsiteY25" fmla="*/ 149761 h 2535514"/>
              <a:gd name="connsiteX26" fmla="*/ 856211 w 1210253"/>
              <a:gd name="connsiteY26" fmla="*/ 16758 h 2535514"/>
              <a:gd name="connsiteX27" fmla="*/ 1122218 w 1210253"/>
              <a:gd name="connsiteY27" fmla="*/ 50009 h 2535514"/>
              <a:gd name="connsiteX28" fmla="*/ 831273 w 1210253"/>
              <a:gd name="connsiteY28" fmla="*/ 449019 h 2535514"/>
              <a:gd name="connsiteX29" fmla="*/ 814648 w 1210253"/>
              <a:gd name="connsiteY29" fmla="*/ 465645 h 2535514"/>
              <a:gd name="connsiteX30" fmla="*/ 798022 w 1210253"/>
              <a:gd name="connsiteY30" fmla="*/ 490583 h 2535514"/>
              <a:gd name="connsiteX31" fmla="*/ 764771 w 1210253"/>
              <a:gd name="connsiteY31" fmla="*/ 557085 h 2535514"/>
              <a:gd name="connsiteX32" fmla="*/ 756458 w 1210253"/>
              <a:gd name="connsiteY32" fmla="*/ 598648 h 2535514"/>
              <a:gd name="connsiteX33" fmla="*/ 739833 w 1210253"/>
              <a:gd name="connsiteY33" fmla="*/ 623587 h 2535514"/>
              <a:gd name="connsiteX34" fmla="*/ 731520 w 1210253"/>
              <a:gd name="connsiteY34" fmla="*/ 656838 h 2535514"/>
              <a:gd name="connsiteX35" fmla="*/ 739833 w 1210253"/>
              <a:gd name="connsiteY35" fmla="*/ 839718 h 2535514"/>
              <a:gd name="connsiteX36" fmla="*/ 756458 w 1210253"/>
              <a:gd name="connsiteY36" fmla="*/ 864656 h 2535514"/>
              <a:gd name="connsiteX37" fmla="*/ 764771 w 1210253"/>
              <a:gd name="connsiteY37" fmla="*/ 889594 h 2535514"/>
              <a:gd name="connsiteX38" fmla="*/ 831273 w 1210253"/>
              <a:gd name="connsiteY38" fmla="*/ 931158 h 2535514"/>
              <a:gd name="connsiteX39" fmla="*/ 897775 w 1210253"/>
              <a:gd name="connsiteY39" fmla="*/ 922845 h 2535514"/>
              <a:gd name="connsiteX40" fmla="*/ 1163782 w 1210253"/>
              <a:gd name="connsiteY40" fmla="*/ 823092 h 2535514"/>
              <a:gd name="connsiteX41" fmla="*/ 1205346 w 1210253"/>
              <a:gd name="connsiteY41" fmla="*/ 631899 h 2535514"/>
              <a:gd name="connsiteX42" fmla="*/ 1039091 w 1210253"/>
              <a:gd name="connsiteY42" fmla="*/ 590336 h 2535514"/>
              <a:gd name="connsiteX43" fmla="*/ 997528 w 1210253"/>
              <a:gd name="connsiteY43" fmla="*/ 1072474 h 2535514"/>
              <a:gd name="connsiteX44" fmla="*/ 980902 w 1210253"/>
              <a:gd name="connsiteY44" fmla="*/ 1122350 h 2535514"/>
              <a:gd name="connsiteX45" fmla="*/ 964277 w 1210253"/>
              <a:gd name="connsiteY45" fmla="*/ 1172227 h 2535514"/>
              <a:gd name="connsiteX46" fmla="*/ 955964 w 1210253"/>
              <a:gd name="connsiteY46" fmla="*/ 1205478 h 2535514"/>
              <a:gd name="connsiteX47" fmla="*/ 947651 w 1210253"/>
              <a:gd name="connsiteY47" fmla="*/ 1321856 h 2535514"/>
              <a:gd name="connsiteX48" fmla="*/ 939338 w 1210253"/>
              <a:gd name="connsiteY48" fmla="*/ 1355107 h 2535514"/>
              <a:gd name="connsiteX49" fmla="*/ 931026 w 1210253"/>
              <a:gd name="connsiteY49" fmla="*/ 1413296 h 2535514"/>
              <a:gd name="connsiteX50" fmla="*/ 914400 w 1210253"/>
              <a:gd name="connsiteY50" fmla="*/ 1471485 h 2535514"/>
              <a:gd name="connsiteX51" fmla="*/ 906088 w 1210253"/>
              <a:gd name="connsiteY51" fmla="*/ 1504736 h 2535514"/>
              <a:gd name="connsiteX52" fmla="*/ 889462 w 1210253"/>
              <a:gd name="connsiteY52" fmla="*/ 1529674 h 2535514"/>
              <a:gd name="connsiteX53" fmla="*/ 872837 w 1210253"/>
              <a:gd name="connsiteY53" fmla="*/ 1579550 h 2535514"/>
              <a:gd name="connsiteX54" fmla="*/ 864524 w 1210253"/>
              <a:gd name="connsiteY54" fmla="*/ 1604488 h 2535514"/>
              <a:gd name="connsiteX55" fmla="*/ 856211 w 1210253"/>
              <a:gd name="connsiteY55" fmla="*/ 1629427 h 2535514"/>
              <a:gd name="connsiteX56" fmla="*/ 839586 w 1210253"/>
              <a:gd name="connsiteY56" fmla="*/ 1654365 h 2535514"/>
              <a:gd name="connsiteX57" fmla="*/ 822960 w 1210253"/>
              <a:gd name="connsiteY57" fmla="*/ 1704241 h 2535514"/>
              <a:gd name="connsiteX58" fmla="*/ 814648 w 1210253"/>
              <a:gd name="connsiteY58" fmla="*/ 1729179 h 2535514"/>
              <a:gd name="connsiteX59" fmla="*/ 798022 w 1210253"/>
              <a:gd name="connsiteY59" fmla="*/ 1745805 h 2535514"/>
              <a:gd name="connsiteX60" fmla="*/ 781397 w 1210253"/>
              <a:gd name="connsiteY60" fmla="*/ 1795681 h 2535514"/>
              <a:gd name="connsiteX61" fmla="*/ 773084 w 1210253"/>
              <a:gd name="connsiteY61" fmla="*/ 1820619 h 2535514"/>
              <a:gd name="connsiteX62" fmla="*/ 756458 w 1210253"/>
              <a:gd name="connsiteY62" fmla="*/ 1887121 h 2535514"/>
              <a:gd name="connsiteX63" fmla="*/ 748146 w 1210253"/>
              <a:gd name="connsiteY63" fmla="*/ 1953623 h 2535514"/>
              <a:gd name="connsiteX64" fmla="*/ 739833 w 1210253"/>
              <a:gd name="connsiteY64" fmla="*/ 1986874 h 2535514"/>
              <a:gd name="connsiteX65" fmla="*/ 731520 w 1210253"/>
              <a:gd name="connsiteY65" fmla="*/ 2078314 h 2535514"/>
              <a:gd name="connsiteX66" fmla="*/ 714895 w 1210253"/>
              <a:gd name="connsiteY66" fmla="*/ 2128190 h 2535514"/>
              <a:gd name="connsiteX67" fmla="*/ 689957 w 1210253"/>
              <a:gd name="connsiteY67" fmla="*/ 2219630 h 2535514"/>
              <a:gd name="connsiteX68" fmla="*/ 673331 w 1210253"/>
              <a:gd name="connsiteY68" fmla="*/ 2244568 h 2535514"/>
              <a:gd name="connsiteX69" fmla="*/ 648393 w 1210253"/>
              <a:gd name="connsiteY69" fmla="*/ 2302758 h 2535514"/>
              <a:gd name="connsiteX70" fmla="*/ 615142 w 1210253"/>
              <a:gd name="connsiteY70" fmla="*/ 2369259 h 2535514"/>
              <a:gd name="connsiteX71" fmla="*/ 598517 w 1210253"/>
              <a:gd name="connsiteY71" fmla="*/ 2419136 h 2535514"/>
              <a:gd name="connsiteX72" fmla="*/ 581891 w 1210253"/>
              <a:gd name="connsiteY72" fmla="*/ 2477325 h 2535514"/>
              <a:gd name="connsiteX73" fmla="*/ 548640 w 1210253"/>
              <a:gd name="connsiteY73" fmla="*/ 2518888 h 2535514"/>
              <a:gd name="connsiteX74" fmla="*/ 515389 w 1210253"/>
              <a:gd name="connsiteY74" fmla="*/ 2527201 h 2535514"/>
              <a:gd name="connsiteX75" fmla="*/ 490451 w 1210253"/>
              <a:gd name="connsiteY75" fmla="*/ 2535514 h 2535514"/>
              <a:gd name="connsiteX76" fmla="*/ 357448 w 1210253"/>
              <a:gd name="connsiteY76" fmla="*/ 2527201 h 2535514"/>
              <a:gd name="connsiteX77" fmla="*/ 324197 w 1210253"/>
              <a:gd name="connsiteY77" fmla="*/ 2518888 h 2535514"/>
              <a:gd name="connsiteX78" fmla="*/ 299258 w 1210253"/>
              <a:gd name="connsiteY78" fmla="*/ 2502263 h 2535514"/>
              <a:gd name="connsiteX79" fmla="*/ 249382 w 1210253"/>
              <a:gd name="connsiteY79" fmla="*/ 2485638 h 2535514"/>
              <a:gd name="connsiteX80" fmla="*/ 224444 w 1210253"/>
              <a:gd name="connsiteY80" fmla="*/ 2477325 h 2535514"/>
              <a:gd name="connsiteX81" fmla="*/ 182880 w 1210253"/>
              <a:gd name="connsiteY81" fmla="*/ 2452387 h 2535514"/>
              <a:gd name="connsiteX82" fmla="*/ 141317 w 1210253"/>
              <a:gd name="connsiteY82" fmla="*/ 2427448 h 2535514"/>
              <a:gd name="connsiteX83" fmla="*/ 133004 w 1210253"/>
              <a:gd name="connsiteY83" fmla="*/ 2402510 h 2535514"/>
              <a:gd name="connsiteX84" fmla="*/ 91440 w 1210253"/>
              <a:gd name="connsiteY84" fmla="*/ 2352634 h 2535514"/>
              <a:gd name="connsiteX85" fmla="*/ 83128 w 1210253"/>
              <a:gd name="connsiteY85" fmla="*/ 2327696 h 2535514"/>
              <a:gd name="connsiteX86" fmla="*/ 66502 w 1210253"/>
              <a:gd name="connsiteY86" fmla="*/ 2311070 h 2535514"/>
              <a:gd name="connsiteX87" fmla="*/ 49877 w 1210253"/>
              <a:gd name="connsiteY87" fmla="*/ 2261194 h 2535514"/>
              <a:gd name="connsiteX88" fmla="*/ 41564 w 1210253"/>
              <a:gd name="connsiteY88" fmla="*/ 2211318 h 2535514"/>
              <a:gd name="connsiteX89" fmla="*/ 33251 w 1210253"/>
              <a:gd name="connsiteY89" fmla="*/ 2186379 h 2535514"/>
              <a:gd name="connsiteX90" fmla="*/ 24938 w 1210253"/>
              <a:gd name="connsiteY90" fmla="*/ 2136503 h 2535514"/>
              <a:gd name="connsiteX91" fmla="*/ 16626 w 1210253"/>
              <a:gd name="connsiteY91" fmla="*/ 2111565 h 2535514"/>
              <a:gd name="connsiteX92" fmla="*/ 0 w 1210253"/>
              <a:gd name="connsiteY92" fmla="*/ 2045063 h 2535514"/>
              <a:gd name="connsiteX93" fmla="*/ 8313 w 1210253"/>
              <a:gd name="connsiteY93" fmla="*/ 1795681 h 2535514"/>
              <a:gd name="connsiteX94" fmla="*/ 24938 w 1210253"/>
              <a:gd name="connsiteY94" fmla="*/ 1745805 h 2535514"/>
              <a:gd name="connsiteX95" fmla="*/ 33251 w 1210253"/>
              <a:gd name="connsiteY95" fmla="*/ 1687616 h 2535514"/>
              <a:gd name="connsiteX96" fmla="*/ 41564 w 1210253"/>
              <a:gd name="connsiteY96" fmla="*/ 1662678 h 2535514"/>
              <a:gd name="connsiteX97" fmla="*/ 58189 w 1210253"/>
              <a:gd name="connsiteY97" fmla="*/ 1571238 h 2535514"/>
              <a:gd name="connsiteX98" fmla="*/ 74815 w 1210253"/>
              <a:gd name="connsiteY98" fmla="*/ 1537987 h 2535514"/>
              <a:gd name="connsiteX0" fmla="*/ 74815 w 1210387"/>
              <a:gd name="connsiteY0" fmla="*/ 1537987 h 2535514"/>
              <a:gd name="connsiteX1" fmla="*/ 74815 w 1210387"/>
              <a:gd name="connsiteY1" fmla="*/ 1537987 h 2535514"/>
              <a:gd name="connsiteX2" fmla="*/ 149629 w 1210387"/>
              <a:gd name="connsiteY2" fmla="*/ 1471485 h 2535514"/>
              <a:gd name="connsiteX3" fmla="*/ 166255 w 1210387"/>
              <a:gd name="connsiteY3" fmla="*/ 1421608 h 2535514"/>
              <a:gd name="connsiteX4" fmla="*/ 199506 w 1210387"/>
              <a:gd name="connsiteY4" fmla="*/ 1321856 h 2535514"/>
              <a:gd name="connsiteX5" fmla="*/ 216131 w 1210387"/>
              <a:gd name="connsiteY5" fmla="*/ 1271979 h 2535514"/>
              <a:gd name="connsiteX6" fmla="*/ 232757 w 1210387"/>
              <a:gd name="connsiteY6" fmla="*/ 1255354 h 2535514"/>
              <a:gd name="connsiteX7" fmla="*/ 241069 w 1210387"/>
              <a:gd name="connsiteY7" fmla="*/ 1222103 h 2535514"/>
              <a:gd name="connsiteX8" fmla="*/ 274320 w 1210387"/>
              <a:gd name="connsiteY8" fmla="*/ 1188852 h 2535514"/>
              <a:gd name="connsiteX9" fmla="*/ 282633 w 1210387"/>
              <a:gd name="connsiteY9" fmla="*/ 1130663 h 2535514"/>
              <a:gd name="connsiteX10" fmla="*/ 290946 w 1210387"/>
              <a:gd name="connsiteY10" fmla="*/ 1105725 h 2535514"/>
              <a:gd name="connsiteX11" fmla="*/ 307571 w 1210387"/>
              <a:gd name="connsiteY11" fmla="*/ 897907 h 2535514"/>
              <a:gd name="connsiteX12" fmla="*/ 315884 w 1210387"/>
              <a:gd name="connsiteY12" fmla="*/ 872968 h 2535514"/>
              <a:gd name="connsiteX13" fmla="*/ 332509 w 1210387"/>
              <a:gd name="connsiteY13" fmla="*/ 806467 h 2535514"/>
              <a:gd name="connsiteX14" fmla="*/ 349135 w 1210387"/>
              <a:gd name="connsiteY14" fmla="*/ 756590 h 2535514"/>
              <a:gd name="connsiteX15" fmla="*/ 357448 w 1210387"/>
              <a:gd name="connsiteY15" fmla="*/ 698401 h 2535514"/>
              <a:gd name="connsiteX16" fmla="*/ 365760 w 1210387"/>
              <a:gd name="connsiteY16" fmla="*/ 673463 h 2535514"/>
              <a:gd name="connsiteX17" fmla="*/ 382386 w 1210387"/>
              <a:gd name="connsiteY17" fmla="*/ 482270 h 2535514"/>
              <a:gd name="connsiteX18" fmla="*/ 407324 w 1210387"/>
              <a:gd name="connsiteY18" fmla="*/ 340954 h 2535514"/>
              <a:gd name="connsiteX19" fmla="*/ 415637 w 1210387"/>
              <a:gd name="connsiteY19" fmla="*/ 316016 h 2535514"/>
              <a:gd name="connsiteX20" fmla="*/ 440575 w 1210387"/>
              <a:gd name="connsiteY20" fmla="*/ 282765 h 2535514"/>
              <a:gd name="connsiteX21" fmla="*/ 457200 w 1210387"/>
              <a:gd name="connsiteY21" fmla="*/ 232888 h 2535514"/>
              <a:gd name="connsiteX22" fmla="*/ 465513 w 1210387"/>
              <a:gd name="connsiteY22" fmla="*/ 207950 h 2535514"/>
              <a:gd name="connsiteX23" fmla="*/ 556953 w 1210387"/>
              <a:gd name="connsiteY23" fmla="*/ 133136 h 2535514"/>
              <a:gd name="connsiteX24" fmla="*/ 681644 w 1210387"/>
              <a:gd name="connsiteY24" fmla="*/ 99885 h 2535514"/>
              <a:gd name="connsiteX25" fmla="*/ 781396 w 1210387"/>
              <a:gd name="connsiteY25" fmla="*/ 149761 h 2535514"/>
              <a:gd name="connsiteX26" fmla="*/ 856211 w 1210387"/>
              <a:gd name="connsiteY26" fmla="*/ 16758 h 2535514"/>
              <a:gd name="connsiteX27" fmla="*/ 1122218 w 1210387"/>
              <a:gd name="connsiteY27" fmla="*/ 50009 h 2535514"/>
              <a:gd name="connsiteX28" fmla="*/ 831273 w 1210387"/>
              <a:gd name="connsiteY28" fmla="*/ 449019 h 2535514"/>
              <a:gd name="connsiteX29" fmla="*/ 814648 w 1210387"/>
              <a:gd name="connsiteY29" fmla="*/ 465645 h 2535514"/>
              <a:gd name="connsiteX30" fmla="*/ 798022 w 1210387"/>
              <a:gd name="connsiteY30" fmla="*/ 490583 h 2535514"/>
              <a:gd name="connsiteX31" fmla="*/ 764771 w 1210387"/>
              <a:gd name="connsiteY31" fmla="*/ 557085 h 2535514"/>
              <a:gd name="connsiteX32" fmla="*/ 756458 w 1210387"/>
              <a:gd name="connsiteY32" fmla="*/ 598648 h 2535514"/>
              <a:gd name="connsiteX33" fmla="*/ 739833 w 1210387"/>
              <a:gd name="connsiteY33" fmla="*/ 623587 h 2535514"/>
              <a:gd name="connsiteX34" fmla="*/ 731520 w 1210387"/>
              <a:gd name="connsiteY34" fmla="*/ 656838 h 2535514"/>
              <a:gd name="connsiteX35" fmla="*/ 739833 w 1210387"/>
              <a:gd name="connsiteY35" fmla="*/ 839718 h 2535514"/>
              <a:gd name="connsiteX36" fmla="*/ 756458 w 1210387"/>
              <a:gd name="connsiteY36" fmla="*/ 864656 h 2535514"/>
              <a:gd name="connsiteX37" fmla="*/ 764771 w 1210387"/>
              <a:gd name="connsiteY37" fmla="*/ 889594 h 2535514"/>
              <a:gd name="connsiteX38" fmla="*/ 831273 w 1210387"/>
              <a:gd name="connsiteY38" fmla="*/ 931158 h 2535514"/>
              <a:gd name="connsiteX39" fmla="*/ 897775 w 1210387"/>
              <a:gd name="connsiteY39" fmla="*/ 922845 h 2535514"/>
              <a:gd name="connsiteX40" fmla="*/ 822960 w 1210387"/>
              <a:gd name="connsiteY40" fmla="*/ 631899 h 2535514"/>
              <a:gd name="connsiteX41" fmla="*/ 1205346 w 1210387"/>
              <a:gd name="connsiteY41" fmla="*/ 631899 h 2535514"/>
              <a:gd name="connsiteX42" fmla="*/ 1039091 w 1210387"/>
              <a:gd name="connsiteY42" fmla="*/ 590336 h 2535514"/>
              <a:gd name="connsiteX43" fmla="*/ 997528 w 1210387"/>
              <a:gd name="connsiteY43" fmla="*/ 1072474 h 2535514"/>
              <a:gd name="connsiteX44" fmla="*/ 980902 w 1210387"/>
              <a:gd name="connsiteY44" fmla="*/ 1122350 h 2535514"/>
              <a:gd name="connsiteX45" fmla="*/ 964277 w 1210387"/>
              <a:gd name="connsiteY45" fmla="*/ 1172227 h 2535514"/>
              <a:gd name="connsiteX46" fmla="*/ 955964 w 1210387"/>
              <a:gd name="connsiteY46" fmla="*/ 1205478 h 2535514"/>
              <a:gd name="connsiteX47" fmla="*/ 947651 w 1210387"/>
              <a:gd name="connsiteY47" fmla="*/ 1321856 h 2535514"/>
              <a:gd name="connsiteX48" fmla="*/ 939338 w 1210387"/>
              <a:gd name="connsiteY48" fmla="*/ 1355107 h 2535514"/>
              <a:gd name="connsiteX49" fmla="*/ 931026 w 1210387"/>
              <a:gd name="connsiteY49" fmla="*/ 1413296 h 2535514"/>
              <a:gd name="connsiteX50" fmla="*/ 914400 w 1210387"/>
              <a:gd name="connsiteY50" fmla="*/ 1471485 h 2535514"/>
              <a:gd name="connsiteX51" fmla="*/ 906088 w 1210387"/>
              <a:gd name="connsiteY51" fmla="*/ 1504736 h 2535514"/>
              <a:gd name="connsiteX52" fmla="*/ 889462 w 1210387"/>
              <a:gd name="connsiteY52" fmla="*/ 1529674 h 2535514"/>
              <a:gd name="connsiteX53" fmla="*/ 872837 w 1210387"/>
              <a:gd name="connsiteY53" fmla="*/ 1579550 h 2535514"/>
              <a:gd name="connsiteX54" fmla="*/ 864524 w 1210387"/>
              <a:gd name="connsiteY54" fmla="*/ 1604488 h 2535514"/>
              <a:gd name="connsiteX55" fmla="*/ 856211 w 1210387"/>
              <a:gd name="connsiteY55" fmla="*/ 1629427 h 2535514"/>
              <a:gd name="connsiteX56" fmla="*/ 839586 w 1210387"/>
              <a:gd name="connsiteY56" fmla="*/ 1654365 h 2535514"/>
              <a:gd name="connsiteX57" fmla="*/ 822960 w 1210387"/>
              <a:gd name="connsiteY57" fmla="*/ 1704241 h 2535514"/>
              <a:gd name="connsiteX58" fmla="*/ 814648 w 1210387"/>
              <a:gd name="connsiteY58" fmla="*/ 1729179 h 2535514"/>
              <a:gd name="connsiteX59" fmla="*/ 798022 w 1210387"/>
              <a:gd name="connsiteY59" fmla="*/ 1745805 h 2535514"/>
              <a:gd name="connsiteX60" fmla="*/ 781397 w 1210387"/>
              <a:gd name="connsiteY60" fmla="*/ 1795681 h 2535514"/>
              <a:gd name="connsiteX61" fmla="*/ 773084 w 1210387"/>
              <a:gd name="connsiteY61" fmla="*/ 1820619 h 2535514"/>
              <a:gd name="connsiteX62" fmla="*/ 756458 w 1210387"/>
              <a:gd name="connsiteY62" fmla="*/ 1887121 h 2535514"/>
              <a:gd name="connsiteX63" fmla="*/ 748146 w 1210387"/>
              <a:gd name="connsiteY63" fmla="*/ 1953623 h 2535514"/>
              <a:gd name="connsiteX64" fmla="*/ 739833 w 1210387"/>
              <a:gd name="connsiteY64" fmla="*/ 1986874 h 2535514"/>
              <a:gd name="connsiteX65" fmla="*/ 731520 w 1210387"/>
              <a:gd name="connsiteY65" fmla="*/ 2078314 h 2535514"/>
              <a:gd name="connsiteX66" fmla="*/ 714895 w 1210387"/>
              <a:gd name="connsiteY66" fmla="*/ 2128190 h 2535514"/>
              <a:gd name="connsiteX67" fmla="*/ 689957 w 1210387"/>
              <a:gd name="connsiteY67" fmla="*/ 2219630 h 2535514"/>
              <a:gd name="connsiteX68" fmla="*/ 673331 w 1210387"/>
              <a:gd name="connsiteY68" fmla="*/ 2244568 h 2535514"/>
              <a:gd name="connsiteX69" fmla="*/ 648393 w 1210387"/>
              <a:gd name="connsiteY69" fmla="*/ 2302758 h 2535514"/>
              <a:gd name="connsiteX70" fmla="*/ 615142 w 1210387"/>
              <a:gd name="connsiteY70" fmla="*/ 2369259 h 2535514"/>
              <a:gd name="connsiteX71" fmla="*/ 598517 w 1210387"/>
              <a:gd name="connsiteY71" fmla="*/ 2419136 h 2535514"/>
              <a:gd name="connsiteX72" fmla="*/ 581891 w 1210387"/>
              <a:gd name="connsiteY72" fmla="*/ 2477325 h 2535514"/>
              <a:gd name="connsiteX73" fmla="*/ 548640 w 1210387"/>
              <a:gd name="connsiteY73" fmla="*/ 2518888 h 2535514"/>
              <a:gd name="connsiteX74" fmla="*/ 515389 w 1210387"/>
              <a:gd name="connsiteY74" fmla="*/ 2527201 h 2535514"/>
              <a:gd name="connsiteX75" fmla="*/ 490451 w 1210387"/>
              <a:gd name="connsiteY75" fmla="*/ 2535514 h 2535514"/>
              <a:gd name="connsiteX76" fmla="*/ 357448 w 1210387"/>
              <a:gd name="connsiteY76" fmla="*/ 2527201 h 2535514"/>
              <a:gd name="connsiteX77" fmla="*/ 324197 w 1210387"/>
              <a:gd name="connsiteY77" fmla="*/ 2518888 h 2535514"/>
              <a:gd name="connsiteX78" fmla="*/ 299258 w 1210387"/>
              <a:gd name="connsiteY78" fmla="*/ 2502263 h 2535514"/>
              <a:gd name="connsiteX79" fmla="*/ 249382 w 1210387"/>
              <a:gd name="connsiteY79" fmla="*/ 2485638 h 2535514"/>
              <a:gd name="connsiteX80" fmla="*/ 224444 w 1210387"/>
              <a:gd name="connsiteY80" fmla="*/ 2477325 h 2535514"/>
              <a:gd name="connsiteX81" fmla="*/ 182880 w 1210387"/>
              <a:gd name="connsiteY81" fmla="*/ 2452387 h 2535514"/>
              <a:gd name="connsiteX82" fmla="*/ 141317 w 1210387"/>
              <a:gd name="connsiteY82" fmla="*/ 2427448 h 2535514"/>
              <a:gd name="connsiteX83" fmla="*/ 133004 w 1210387"/>
              <a:gd name="connsiteY83" fmla="*/ 2402510 h 2535514"/>
              <a:gd name="connsiteX84" fmla="*/ 91440 w 1210387"/>
              <a:gd name="connsiteY84" fmla="*/ 2352634 h 2535514"/>
              <a:gd name="connsiteX85" fmla="*/ 83128 w 1210387"/>
              <a:gd name="connsiteY85" fmla="*/ 2327696 h 2535514"/>
              <a:gd name="connsiteX86" fmla="*/ 66502 w 1210387"/>
              <a:gd name="connsiteY86" fmla="*/ 2311070 h 2535514"/>
              <a:gd name="connsiteX87" fmla="*/ 49877 w 1210387"/>
              <a:gd name="connsiteY87" fmla="*/ 2261194 h 2535514"/>
              <a:gd name="connsiteX88" fmla="*/ 41564 w 1210387"/>
              <a:gd name="connsiteY88" fmla="*/ 2211318 h 2535514"/>
              <a:gd name="connsiteX89" fmla="*/ 33251 w 1210387"/>
              <a:gd name="connsiteY89" fmla="*/ 2186379 h 2535514"/>
              <a:gd name="connsiteX90" fmla="*/ 24938 w 1210387"/>
              <a:gd name="connsiteY90" fmla="*/ 2136503 h 2535514"/>
              <a:gd name="connsiteX91" fmla="*/ 16626 w 1210387"/>
              <a:gd name="connsiteY91" fmla="*/ 2111565 h 2535514"/>
              <a:gd name="connsiteX92" fmla="*/ 0 w 1210387"/>
              <a:gd name="connsiteY92" fmla="*/ 2045063 h 2535514"/>
              <a:gd name="connsiteX93" fmla="*/ 8313 w 1210387"/>
              <a:gd name="connsiteY93" fmla="*/ 1795681 h 2535514"/>
              <a:gd name="connsiteX94" fmla="*/ 24938 w 1210387"/>
              <a:gd name="connsiteY94" fmla="*/ 1745805 h 2535514"/>
              <a:gd name="connsiteX95" fmla="*/ 33251 w 1210387"/>
              <a:gd name="connsiteY95" fmla="*/ 1687616 h 2535514"/>
              <a:gd name="connsiteX96" fmla="*/ 41564 w 1210387"/>
              <a:gd name="connsiteY96" fmla="*/ 1662678 h 2535514"/>
              <a:gd name="connsiteX97" fmla="*/ 58189 w 1210387"/>
              <a:gd name="connsiteY97" fmla="*/ 1571238 h 2535514"/>
              <a:gd name="connsiteX98" fmla="*/ 74815 w 1210387"/>
              <a:gd name="connsiteY98" fmla="*/ 1537987 h 2535514"/>
              <a:gd name="connsiteX0" fmla="*/ 74815 w 1122277"/>
              <a:gd name="connsiteY0" fmla="*/ 1537987 h 2535514"/>
              <a:gd name="connsiteX1" fmla="*/ 74815 w 1122277"/>
              <a:gd name="connsiteY1" fmla="*/ 1537987 h 2535514"/>
              <a:gd name="connsiteX2" fmla="*/ 149629 w 1122277"/>
              <a:gd name="connsiteY2" fmla="*/ 1471485 h 2535514"/>
              <a:gd name="connsiteX3" fmla="*/ 166255 w 1122277"/>
              <a:gd name="connsiteY3" fmla="*/ 1421608 h 2535514"/>
              <a:gd name="connsiteX4" fmla="*/ 199506 w 1122277"/>
              <a:gd name="connsiteY4" fmla="*/ 1321856 h 2535514"/>
              <a:gd name="connsiteX5" fmla="*/ 216131 w 1122277"/>
              <a:gd name="connsiteY5" fmla="*/ 1271979 h 2535514"/>
              <a:gd name="connsiteX6" fmla="*/ 232757 w 1122277"/>
              <a:gd name="connsiteY6" fmla="*/ 1255354 h 2535514"/>
              <a:gd name="connsiteX7" fmla="*/ 241069 w 1122277"/>
              <a:gd name="connsiteY7" fmla="*/ 1222103 h 2535514"/>
              <a:gd name="connsiteX8" fmla="*/ 274320 w 1122277"/>
              <a:gd name="connsiteY8" fmla="*/ 1188852 h 2535514"/>
              <a:gd name="connsiteX9" fmla="*/ 282633 w 1122277"/>
              <a:gd name="connsiteY9" fmla="*/ 1130663 h 2535514"/>
              <a:gd name="connsiteX10" fmla="*/ 290946 w 1122277"/>
              <a:gd name="connsiteY10" fmla="*/ 1105725 h 2535514"/>
              <a:gd name="connsiteX11" fmla="*/ 307571 w 1122277"/>
              <a:gd name="connsiteY11" fmla="*/ 897907 h 2535514"/>
              <a:gd name="connsiteX12" fmla="*/ 315884 w 1122277"/>
              <a:gd name="connsiteY12" fmla="*/ 872968 h 2535514"/>
              <a:gd name="connsiteX13" fmla="*/ 332509 w 1122277"/>
              <a:gd name="connsiteY13" fmla="*/ 806467 h 2535514"/>
              <a:gd name="connsiteX14" fmla="*/ 349135 w 1122277"/>
              <a:gd name="connsiteY14" fmla="*/ 756590 h 2535514"/>
              <a:gd name="connsiteX15" fmla="*/ 357448 w 1122277"/>
              <a:gd name="connsiteY15" fmla="*/ 698401 h 2535514"/>
              <a:gd name="connsiteX16" fmla="*/ 365760 w 1122277"/>
              <a:gd name="connsiteY16" fmla="*/ 673463 h 2535514"/>
              <a:gd name="connsiteX17" fmla="*/ 382386 w 1122277"/>
              <a:gd name="connsiteY17" fmla="*/ 482270 h 2535514"/>
              <a:gd name="connsiteX18" fmla="*/ 407324 w 1122277"/>
              <a:gd name="connsiteY18" fmla="*/ 340954 h 2535514"/>
              <a:gd name="connsiteX19" fmla="*/ 415637 w 1122277"/>
              <a:gd name="connsiteY19" fmla="*/ 316016 h 2535514"/>
              <a:gd name="connsiteX20" fmla="*/ 440575 w 1122277"/>
              <a:gd name="connsiteY20" fmla="*/ 282765 h 2535514"/>
              <a:gd name="connsiteX21" fmla="*/ 457200 w 1122277"/>
              <a:gd name="connsiteY21" fmla="*/ 232888 h 2535514"/>
              <a:gd name="connsiteX22" fmla="*/ 465513 w 1122277"/>
              <a:gd name="connsiteY22" fmla="*/ 207950 h 2535514"/>
              <a:gd name="connsiteX23" fmla="*/ 556953 w 1122277"/>
              <a:gd name="connsiteY23" fmla="*/ 133136 h 2535514"/>
              <a:gd name="connsiteX24" fmla="*/ 681644 w 1122277"/>
              <a:gd name="connsiteY24" fmla="*/ 99885 h 2535514"/>
              <a:gd name="connsiteX25" fmla="*/ 781396 w 1122277"/>
              <a:gd name="connsiteY25" fmla="*/ 149761 h 2535514"/>
              <a:gd name="connsiteX26" fmla="*/ 856211 w 1122277"/>
              <a:gd name="connsiteY26" fmla="*/ 16758 h 2535514"/>
              <a:gd name="connsiteX27" fmla="*/ 1122218 w 1122277"/>
              <a:gd name="connsiteY27" fmla="*/ 50009 h 2535514"/>
              <a:gd name="connsiteX28" fmla="*/ 831273 w 1122277"/>
              <a:gd name="connsiteY28" fmla="*/ 449019 h 2535514"/>
              <a:gd name="connsiteX29" fmla="*/ 814648 w 1122277"/>
              <a:gd name="connsiteY29" fmla="*/ 465645 h 2535514"/>
              <a:gd name="connsiteX30" fmla="*/ 798022 w 1122277"/>
              <a:gd name="connsiteY30" fmla="*/ 490583 h 2535514"/>
              <a:gd name="connsiteX31" fmla="*/ 764771 w 1122277"/>
              <a:gd name="connsiteY31" fmla="*/ 557085 h 2535514"/>
              <a:gd name="connsiteX32" fmla="*/ 756458 w 1122277"/>
              <a:gd name="connsiteY32" fmla="*/ 598648 h 2535514"/>
              <a:gd name="connsiteX33" fmla="*/ 739833 w 1122277"/>
              <a:gd name="connsiteY33" fmla="*/ 623587 h 2535514"/>
              <a:gd name="connsiteX34" fmla="*/ 731520 w 1122277"/>
              <a:gd name="connsiteY34" fmla="*/ 656838 h 2535514"/>
              <a:gd name="connsiteX35" fmla="*/ 739833 w 1122277"/>
              <a:gd name="connsiteY35" fmla="*/ 839718 h 2535514"/>
              <a:gd name="connsiteX36" fmla="*/ 756458 w 1122277"/>
              <a:gd name="connsiteY36" fmla="*/ 864656 h 2535514"/>
              <a:gd name="connsiteX37" fmla="*/ 764771 w 1122277"/>
              <a:gd name="connsiteY37" fmla="*/ 889594 h 2535514"/>
              <a:gd name="connsiteX38" fmla="*/ 831273 w 1122277"/>
              <a:gd name="connsiteY38" fmla="*/ 931158 h 2535514"/>
              <a:gd name="connsiteX39" fmla="*/ 897775 w 1122277"/>
              <a:gd name="connsiteY39" fmla="*/ 922845 h 2535514"/>
              <a:gd name="connsiteX40" fmla="*/ 822960 w 1122277"/>
              <a:gd name="connsiteY40" fmla="*/ 631899 h 2535514"/>
              <a:gd name="connsiteX41" fmla="*/ 1080655 w 1122277"/>
              <a:gd name="connsiteY41" fmla="*/ 465644 h 2535514"/>
              <a:gd name="connsiteX42" fmla="*/ 1039091 w 1122277"/>
              <a:gd name="connsiteY42" fmla="*/ 590336 h 2535514"/>
              <a:gd name="connsiteX43" fmla="*/ 997528 w 1122277"/>
              <a:gd name="connsiteY43" fmla="*/ 1072474 h 2535514"/>
              <a:gd name="connsiteX44" fmla="*/ 980902 w 1122277"/>
              <a:gd name="connsiteY44" fmla="*/ 1122350 h 2535514"/>
              <a:gd name="connsiteX45" fmla="*/ 964277 w 1122277"/>
              <a:gd name="connsiteY45" fmla="*/ 1172227 h 2535514"/>
              <a:gd name="connsiteX46" fmla="*/ 955964 w 1122277"/>
              <a:gd name="connsiteY46" fmla="*/ 1205478 h 2535514"/>
              <a:gd name="connsiteX47" fmla="*/ 947651 w 1122277"/>
              <a:gd name="connsiteY47" fmla="*/ 1321856 h 2535514"/>
              <a:gd name="connsiteX48" fmla="*/ 939338 w 1122277"/>
              <a:gd name="connsiteY48" fmla="*/ 1355107 h 2535514"/>
              <a:gd name="connsiteX49" fmla="*/ 931026 w 1122277"/>
              <a:gd name="connsiteY49" fmla="*/ 1413296 h 2535514"/>
              <a:gd name="connsiteX50" fmla="*/ 914400 w 1122277"/>
              <a:gd name="connsiteY50" fmla="*/ 1471485 h 2535514"/>
              <a:gd name="connsiteX51" fmla="*/ 906088 w 1122277"/>
              <a:gd name="connsiteY51" fmla="*/ 1504736 h 2535514"/>
              <a:gd name="connsiteX52" fmla="*/ 889462 w 1122277"/>
              <a:gd name="connsiteY52" fmla="*/ 1529674 h 2535514"/>
              <a:gd name="connsiteX53" fmla="*/ 872837 w 1122277"/>
              <a:gd name="connsiteY53" fmla="*/ 1579550 h 2535514"/>
              <a:gd name="connsiteX54" fmla="*/ 864524 w 1122277"/>
              <a:gd name="connsiteY54" fmla="*/ 1604488 h 2535514"/>
              <a:gd name="connsiteX55" fmla="*/ 856211 w 1122277"/>
              <a:gd name="connsiteY55" fmla="*/ 1629427 h 2535514"/>
              <a:gd name="connsiteX56" fmla="*/ 839586 w 1122277"/>
              <a:gd name="connsiteY56" fmla="*/ 1654365 h 2535514"/>
              <a:gd name="connsiteX57" fmla="*/ 822960 w 1122277"/>
              <a:gd name="connsiteY57" fmla="*/ 1704241 h 2535514"/>
              <a:gd name="connsiteX58" fmla="*/ 814648 w 1122277"/>
              <a:gd name="connsiteY58" fmla="*/ 1729179 h 2535514"/>
              <a:gd name="connsiteX59" fmla="*/ 798022 w 1122277"/>
              <a:gd name="connsiteY59" fmla="*/ 1745805 h 2535514"/>
              <a:gd name="connsiteX60" fmla="*/ 781397 w 1122277"/>
              <a:gd name="connsiteY60" fmla="*/ 1795681 h 2535514"/>
              <a:gd name="connsiteX61" fmla="*/ 773084 w 1122277"/>
              <a:gd name="connsiteY61" fmla="*/ 1820619 h 2535514"/>
              <a:gd name="connsiteX62" fmla="*/ 756458 w 1122277"/>
              <a:gd name="connsiteY62" fmla="*/ 1887121 h 2535514"/>
              <a:gd name="connsiteX63" fmla="*/ 748146 w 1122277"/>
              <a:gd name="connsiteY63" fmla="*/ 1953623 h 2535514"/>
              <a:gd name="connsiteX64" fmla="*/ 739833 w 1122277"/>
              <a:gd name="connsiteY64" fmla="*/ 1986874 h 2535514"/>
              <a:gd name="connsiteX65" fmla="*/ 731520 w 1122277"/>
              <a:gd name="connsiteY65" fmla="*/ 2078314 h 2535514"/>
              <a:gd name="connsiteX66" fmla="*/ 714895 w 1122277"/>
              <a:gd name="connsiteY66" fmla="*/ 2128190 h 2535514"/>
              <a:gd name="connsiteX67" fmla="*/ 689957 w 1122277"/>
              <a:gd name="connsiteY67" fmla="*/ 2219630 h 2535514"/>
              <a:gd name="connsiteX68" fmla="*/ 673331 w 1122277"/>
              <a:gd name="connsiteY68" fmla="*/ 2244568 h 2535514"/>
              <a:gd name="connsiteX69" fmla="*/ 648393 w 1122277"/>
              <a:gd name="connsiteY69" fmla="*/ 2302758 h 2535514"/>
              <a:gd name="connsiteX70" fmla="*/ 615142 w 1122277"/>
              <a:gd name="connsiteY70" fmla="*/ 2369259 h 2535514"/>
              <a:gd name="connsiteX71" fmla="*/ 598517 w 1122277"/>
              <a:gd name="connsiteY71" fmla="*/ 2419136 h 2535514"/>
              <a:gd name="connsiteX72" fmla="*/ 581891 w 1122277"/>
              <a:gd name="connsiteY72" fmla="*/ 2477325 h 2535514"/>
              <a:gd name="connsiteX73" fmla="*/ 548640 w 1122277"/>
              <a:gd name="connsiteY73" fmla="*/ 2518888 h 2535514"/>
              <a:gd name="connsiteX74" fmla="*/ 515389 w 1122277"/>
              <a:gd name="connsiteY74" fmla="*/ 2527201 h 2535514"/>
              <a:gd name="connsiteX75" fmla="*/ 490451 w 1122277"/>
              <a:gd name="connsiteY75" fmla="*/ 2535514 h 2535514"/>
              <a:gd name="connsiteX76" fmla="*/ 357448 w 1122277"/>
              <a:gd name="connsiteY76" fmla="*/ 2527201 h 2535514"/>
              <a:gd name="connsiteX77" fmla="*/ 324197 w 1122277"/>
              <a:gd name="connsiteY77" fmla="*/ 2518888 h 2535514"/>
              <a:gd name="connsiteX78" fmla="*/ 299258 w 1122277"/>
              <a:gd name="connsiteY78" fmla="*/ 2502263 h 2535514"/>
              <a:gd name="connsiteX79" fmla="*/ 249382 w 1122277"/>
              <a:gd name="connsiteY79" fmla="*/ 2485638 h 2535514"/>
              <a:gd name="connsiteX80" fmla="*/ 224444 w 1122277"/>
              <a:gd name="connsiteY80" fmla="*/ 2477325 h 2535514"/>
              <a:gd name="connsiteX81" fmla="*/ 182880 w 1122277"/>
              <a:gd name="connsiteY81" fmla="*/ 2452387 h 2535514"/>
              <a:gd name="connsiteX82" fmla="*/ 141317 w 1122277"/>
              <a:gd name="connsiteY82" fmla="*/ 2427448 h 2535514"/>
              <a:gd name="connsiteX83" fmla="*/ 133004 w 1122277"/>
              <a:gd name="connsiteY83" fmla="*/ 2402510 h 2535514"/>
              <a:gd name="connsiteX84" fmla="*/ 91440 w 1122277"/>
              <a:gd name="connsiteY84" fmla="*/ 2352634 h 2535514"/>
              <a:gd name="connsiteX85" fmla="*/ 83128 w 1122277"/>
              <a:gd name="connsiteY85" fmla="*/ 2327696 h 2535514"/>
              <a:gd name="connsiteX86" fmla="*/ 66502 w 1122277"/>
              <a:gd name="connsiteY86" fmla="*/ 2311070 h 2535514"/>
              <a:gd name="connsiteX87" fmla="*/ 49877 w 1122277"/>
              <a:gd name="connsiteY87" fmla="*/ 2261194 h 2535514"/>
              <a:gd name="connsiteX88" fmla="*/ 41564 w 1122277"/>
              <a:gd name="connsiteY88" fmla="*/ 2211318 h 2535514"/>
              <a:gd name="connsiteX89" fmla="*/ 33251 w 1122277"/>
              <a:gd name="connsiteY89" fmla="*/ 2186379 h 2535514"/>
              <a:gd name="connsiteX90" fmla="*/ 24938 w 1122277"/>
              <a:gd name="connsiteY90" fmla="*/ 2136503 h 2535514"/>
              <a:gd name="connsiteX91" fmla="*/ 16626 w 1122277"/>
              <a:gd name="connsiteY91" fmla="*/ 2111565 h 2535514"/>
              <a:gd name="connsiteX92" fmla="*/ 0 w 1122277"/>
              <a:gd name="connsiteY92" fmla="*/ 2045063 h 2535514"/>
              <a:gd name="connsiteX93" fmla="*/ 8313 w 1122277"/>
              <a:gd name="connsiteY93" fmla="*/ 1795681 h 2535514"/>
              <a:gd name="connsiteX94" fmla="*/ 24938 w 1122277"/>
              <a:gd name="connsiteY94" fmla="*/ 1745805 h 2535514"/>
              <a:gd name="connsiteX95" fmla="*/ 33251 w 1122277"/>
              <a:gd name="connsiteY95" fmla="*/ 1687616 h 2535514"/>
              <a:gd name="connsiteX96" fmla="*/ 41564 w 1122277"/>
              <a:gd name="connsiteY96" fmla="*/ 1662678 h 2535514"/>
              <a:gd name="connsiteX97" fmla="*/ 58189 w 1122277"/>
              <a:gd name="connsiteY97" fmla="*/ 1571238 h 2535514"/>
              <a:gd name="connsiteX98" fmla="*/ 74815 w 1122277"/>
              <a:gd name="connsiteY98" fmla="*/ 1537987 h 2535514"/>
              <a:gd name="connsiteX0" fmla="*/ 74815 w 1174534"/>
              <a:gd name="connsiteY0" fmla="*/ 1537987 h 2535514"/>
              <a:gd name="connsiteX1" fmla="*/ 74815 w 1174534"/>
              <a:gd name="connsiteY1" fmla="*/ 1537987 h 2535514"/>
              <a:gd name="connsiteX2" fmla="*/ 149629 w 1174534"/>
              <a:gd name="connsiteY2" fmla="*/ 1471485 h 2535514"/>
              <a:gd name="connsiteX3" fmla="*/ 166255 w 1174534"/>
              <a:gd name="connsiteY3" fmla="*/ 1421608 h 2535514"/>
              <a:gd name="connsiteX4" fmla="*/ 199506 w 1174534"/>
              <a:gd name="connsiteY4" fmla="*/ 1321856 h 2535514"/>
              <a:gd name="connsiteX5" fmla="*/ 216131 w 1174534"/>
              <a:gd name="connsiteY5" fmla="*/ 1271979 h 2535514"/>
              <a:gd name="connsiteX6" fmla="*/ 232757 w 1174534"/>
              <a:gd name="connsiteY6" fmla="*/ 1255354 h 2535514"/>
              <a:gd name="connsiteX7" fmla="*/ 241069 w 1174534"/>
              <a:gd name="connsiteY7" fmla="*/ 1222103 h 2535514"/>
              <a:gd name="connsiteX8" fmla="*/ 274320 w 1174534"/>
              <a:gd name="connsiteY8" fmla="*/ 1188852 h 2535514"/>
              <a:gd name="connsiteX9" fmla="*/ 282633 w 1174534"/>
              <a:gd name="connsiteY9" fmla="*/ 1130663 h 2535514"/>
              <a:gd name="connsiteX10" fmla="*/ 290946 w 1174534"/>
              <a:gd name="connsiteY10" fmla="*/ 1105725 h 2535514"/>
              <a:gd name="connsiteX11" fmla="*/ 307571 w 1174534"/>
              <a:gd name="connsiteY11" fmla="*/ 897907 h 2535514"/>
              <a:gd name="connsiteX12" fmla="*/ 315884 w 1174534"/>
              <a:gd name="connsiteY12" fmla="*/ 872968 h 2535514"/>
              <a:gd name="connsiteX13" fmla="*/ 332509 w 1174534"/>
              <a:gd name="connsiteY13" fmla="*/ 806467 h 2535514"/>
              <a:gd name="connsiteX14" fmla="*/ 349135 w 1174534"/>
              <a:gd name="connsiteY14" fmla="*/ 756590 h 2535514"/>
              <a:gd name="connsiteX15" fmla="*/ 357448 w 1174534"/>
              <a:gd name="connsiteY15" fmla="*/ 698401 h 2535514"/>
              <a:gd name="connsiteX16" fmla="*/ 365760 w 1174534"/>
              <a:gd name="connsiteY16" fmla="*/ 673463 h 2535514"/>
              <a:gd name="connsiteX17" fmla="*/ 382386 w 1174534"/>
              <a:gd name="connsiteY17" fmla="*/ 482270 h 2535514"/>
              <a:gd name="connsiteX18" fmla="*/ 407324 w 1174534"/>
              <a:gd name="connsiteY18" fmla="*/ 340954 h 2535514"/>
              <a:gd name="connsiteX19" fmla="*/ 415637 w 1174534"/>
              <a:gd name="connsiteY19" fmla="*/ 316016 h 2535514"/>
              <a:gd name="connsiteX20" fmla="*/ 440575 w 1174534"/>
              <a:gd name="connsiteY20" fmla="*/ 282765 h 2535514"/>
              <a:gd name="connsiteX21" fmla="*/ 457200 w 1174534"/>
              <a:gd name="connsiteY21" fmla="*/ 232888 h 2535514"/>
              <a:gd name="connsiteX22" fmla="*/ 465513 w 1174534"/>
              <a:gd name="connsiteY22" fmla="*/ 207950 h 2535514"/>
              <a:gd name="connsiteX23" fmla="*/ 556953 w 1174534"/>
              <a:gd name="connsiteY23" fmla="*/ 133136 h 2535514"/>
              <a:gd name="connsiteX24" fmla="*/ 681644 w 1174534"/>
              <a:gd name="connsiteY24" fmla="*/ 99885 h 2535514"/>
              <a:gd name="connsiteX25" fmla="*/ 781396 w 1174534"/>
              <a:gd name="connsiteY25" fmla="*/ 149761 h 2535514"/>
              <a:gd name="connsiteX26" fmla="*/ 856211 w 1174534"/>
              <a:gd name="connsiteY26" fmla="*/ 16758 h 2535514"/>
              <a:gd name="connsiteX27" fmla="*/ 1122218 w 1174534"/>
              <a:gd name="connsiteY27" fmla="*/ 50009 h 2535514"/>
              <a:gd name="connsiteX28" fmla="*/ 831273 w 1174534"/>
              <a:gd name="connsiteY28" fmla="*/ 449019 h 2535514"/>
              <a:gd name="connsiteX29" fmla="*/ 814648 w 1174534"/>
              <a:gd name="connsiteY29" fmla="*/ 465645 h 2535514"/>
              <a:gd name="connsiteX30" fmla="*/ 798022 w 1174534"/>
              <a:gd name="connsiteY30" fmla="*/ 490583 h 2535514"/>
              <a:gd name="connsiteX31" fmla="*/ 764771 w 1174534"/>
              <a:gd name="connsiteY31" fmla="*/ 557085 h 2535514"/>
              <a:gd name="connsiteX32" fmla="*/ 756458 w 1174534"/>
              <a:gd name="connsiteY32" fmla="*/ 598648 h 2535514"/>
              <a:gd name="connsiteX33" fmla="*/ 739833 w 1174534"/>
              <a:gd name="connsiteY33" fmla="*/ 623587 h 2535514"/>
              <a:gd name="connsiteX34" fmla="*/ 731520 w 1174534"/>
              <a:gd name="connsiteY34" fmla="*/ 656838 h 2535514"/>
              <a:gd name="connsiteX35" fmla="*/ 739833 w 1174534"/>
              <a:gd name="connsiteY35" fmla="*/ 839718 h 2535514"/>
              <a:gd name="connsiteX36" fmla="*/ 756458 w 1174534"/>
              <a:gd name="connsiteY36" fmla="*/ 864656 h 2535514"/>
              <a:gd name="connsiteX37" fmla="*/ 764771 w 1174534"/>
              <a:gd name="connsiteY37" fmla="*/ 889594 h 2535514"/>
              <a:gd name="connsiteX38" fmla="*/ 831273 w 1174534"/>
              <a:gd name="connsiteY38" fmla="*/ 931158 h 2535514"/>
              <a:gd name="connsiteX39" fmla="*/ 897775 w 1174534"/>
              <a:gd name="connsiteY39" fmla="*/ 922845 h 2535514"/>
              <a:gd name="connsiteX40" fmla="*/ 822960 w 1174534"/>
              <a:gd name="connsiteY40" fmla="*/ 631899 h 2535514"/>
              <a:gd name="connsiteX41" fmla="*/ 1080655 w 1174534"/>
              <a:gd name="connsiteY41" fmla="*/ 465644 h 2535514"/>
              <a:gd name="connsiteX42" fmla="*/ 1172094 w 1174534"/>
              <a:gd name="connsiteY42" fmla="*/ 623587 h 2535514"/>
              <a:gd name="connsiteX43" fmla="*/ 997528 w 1174534"/>
              <a:gd name="connsiteY43" fmla="*/ 1072474 h 2535514"/>
              <a:gd name="connsiteX44" fmla="*/ 980902 w 1174534"/>
              <a:gd name="connsiteY44" fmla="*/ 1122350 h 2535514"/>
              <a:gd name="connsiteX45" fmla="*/ 964277 w 1174534"/>
              <a:gd name="connsiteY45" fmla="*/ 1172227 h 2535514"/>
              <a:gd name="connsiteX46" fmla="*/ 955964 w 1174534"/>
              <a:gd name="connsiteY46" fmla="*/ 1205478 h 2535514"/>
              <a:gd name="connsiteX47" fmla="*/ 947651 w 1174534"/>
              <a:gd name="connsiteY47" fmla="*/ 1321856 h 2535514"/>
              <a:gd name="connsiteX48" fmla="*/ 939338 w 1174534"/>
              <a:gd name="connsiteY48" fmla="*/ 1355107 h 2535514"/>
              <a:gd name="connsiteX49" fmla="*/ 931026 w 1174534"/>
              <a:gd name="connsiteY49" fmla="*/ 1413296 h 2535514"/>
              <a:gd name="connsiteX50" fmla="*/ 914400 w 1174534"/>
              <a:gd name="connsiteY50" fmla="*/ 1471485 h 2535514"/>
              <a:gd name="connsiteX51" fmla="*/ 906088 w 1174534"/>
              <a:gd name="connsiteY51" fmla="*/ 1504736 h 2535514"/>
              <a:gd name="connsiteX52" fmla="*/ 889462 w 1174534"/>
              <a:gd name="connsiteY52" fmla="*/ 1529674 h 2535514"/>
              <a:gd name="connsiteX53" fmla="*/ 872837 w 1174534"/>
              <a:gd name="connsiteY53" fmla="*/ 1579550 h 2535514"/>
              <a:gd name="connsiteX54" fmla="*/ 864524 w 1174534"/>
              <a:gd name="connsiteY54" fmla="*/ 1604488 h 2535514"/>
              <a:gd name="connsiteX55" fmla="*/ 856211 w 1174534"/>
              <a:gd name="connsiteY55" fmla="*/ 1629427 h 2535514"/>
              <a:gd name="connsiteX56" fmla="*/ 839586 w 1174534"/>
              <a:gd name="connsiteY56" fmla="*/ 1654365 h 2535514"/>
              <a:gd name="connsiteX57" fmla="*/ 822960 w 1174534"/>
              <a:gd name="connsiteY57" fmla="*/ 1704241 h 2535514"/>
              <a:gd name="connsiteX58" fmla="*/ 814648 w 1174534"/>
              <a:gd name="connsiteY58" fmla="*/ 1729179 h 2535514"/>
              <a:gd name="connsiteX59" fmla="*/ 798022 w 1174534"/>
              <a:gd name="connsiteY59" fmla="*/ 1745805 h 2535514"/>
              <a:gd name="connsiteX60" fmla="*/ 781397 w 1174534"/>
              <a:gd name="connsiteY60" fmla="*/ 1795681 h 2535514"/>
              <a:gd name="connsiteX61" fmla="*/ 773084 w 1174534"/>
              <a:gd name="connsiteY61" fmla="*/ 1820619 h 2535514"/>
              <a:gd name="connsiteX62" fmla="*/ 756458 w 1174534"/>
              <a:gd name="connsiteY62" fmla="*/ 1887121 h 2535514"/>
              <a:gd name="connsiteX63" fmla="*/ 748146 w 1174534"/>
              <a:gd name="connsiteY63" fmla="*/ 1953623 h 2535514"/>
              <a:gd name="connsiteX64" fmla="*/ 739833 w 1174534"/>
              <a:gd name="connsiteY64" fmla="*/ 1986874 h 2535514"/>
              <a:gd name="connsiteX65" fmla="*/ 731520 w 1174534"/>
              <a:gd name="connsiteY65" fmla="*/ 2078314 h 2535514"/>
              <a:gd name="connsiteX66" fmla="*/ 714895 w 1174534"/>
              <a:gd name="connsiteY66" fmla="*/ 2128190 h 2535514"/>
              <a:gd name="connsiteX67" fmla="*/ 689957 w 1174534"/>
              <a:gd name="connsiteY67" fmla="*/ 2219630 h 2535514"/>
              <a:gd name="connsiteX68" fmla="*/ 673331 w 1174534"/>
              <a:gd name="connsiteY68" fmla="*/ 2244568 h 2535514"/>
              <a:gd name="connsiteX69" fmla="*/ 648393 w 1174534"/>
              <a:gd name="connsiteY69" fmla="*/ 2302758 h 2535514"/>
              <a:gd name="connsiteX70" fmla="*/ 615142 w 1174534"/>
              <a:gd name="connsiteY70" fmla="*/ 2369259 h 2535514"/>
              <a:gd name="connsiteX71" fmla="*/ 598517 w 1174534"/>
              <a:gd name="connsiteY71" fmla="*/ 2419136 h 2535514"/>
              <a:gd name="connsiteX72" fmla="*/ 581891 w 1174534"/>
              <a:gd name="connsiteY72" fmla="*/ 2477325 h 2535514"/>
              <a:gd name="connsiteX73" fmla="*/ 548640 w 1174534"/>
              <a:gd name="connsiteY73" fmla="*/ 2518888 h 2535514"/>
              <a:gd name="connsiteX74" fmla="*/ 515389 w 1174534"/>
              <a:gd name="connsiteY74" fmla="*/ 2527201 h 2535514"/>
              <a:gd name="connsiteX75" fmla="*/ 490451 w 1174534"/>
              <a:gd name="connsiteY75" fmla="*/ 2535514 h 2535514"/>
              <a:gd name="connsiteX76" fmla="*/ 357448 w 1174534"/>
              <a:gd name="connsiteY76" fmla="*/ 2527201 h 2535514"/>
              <a:gd name="connsiteX77" fmla="*/ 324197 w 1174534"/>
              <a:gd name="connsiteY77" fmla="*/ 2518888 h 2535514"/>
              <a:gd name="connsiteX78" fmla="*/ 299258 w 1174534"/>
              <a:gd name="connsiteY78" fmla="*/ 2502263 h 2535514"/>
              <a:gd name="connsiteX79" fmla="*/ 249382 w 1174534"/>
              <a:gd name="connsiteY79" fmla="*/ 2485638 h 2535514"/>
              <a:gd name="connsiteX80" fmla="*/ 224444 w 1174534"/>
              <a:gd name="connsiteY80" fmla="*/ 2477325 h 2535514"/>
              <a:gd name="connsiteX81" fmla="*/ 182880 w 1174534"/>
              <a:gd name="connsiteY81" fmla="*/ 2452387 h 2535514"/>
              <a:gd name="connsiteX82" fmla="*/ 141317 w 1174534"/>
              <a:gd name="connsiteY82" fmla="*/ 2427448 h 2535514"/>
              <a:gd name="connsiteX83" fmla="*/ 133004 w 1174534"/>
              <a:gd name="connsiteY83" fmla="*/ 2402510 h 2535514"/>
              <a:gd name="connsiteX84" fmla="*/ 91440 w 1174534"/>
              <a:gd name="connsiteY84" fmla="*/ 2352634 h 2535514"/>
              <a:gd name="connsiteX85" fmla="*/ 83128 w 1174534"/>
              <a:gd name="connsiteY85" fmla="*/ 2327696 h 2535514"/>
              <a:gd name="connsiteX86" fmla="*/ 66502 w 1174534"/>
              <a:gd name="connsiteY86" fmla="*/ 2311070 h 2535514"/>
              <a:gd name="connsiteX87" fmla="*/ 49877 w 1174534"/>
              <a:gd name="connsiteY87" fmla="*/ 2261194 h 2535514"/>
              <a:gd name="connsiteX88" fmla="*/ 41564 w 1174534"/>
              <a:gd name="connsiteY88" fmla="*/ 2211318 h 2535514"/>
              <a:gd name="connsiteX89" fmla="*/ 33251 w 1174534"/>
              <a:gd name="connsiteY89" fmla="*/ 2186379 h 2535514"/>
              <a:gd name="connsiteX90" fmla="*/ 24938 w 1174534"/>
              <a:gd name="connsiteY90" fmla="*/ 2136503 h 2535514"/>
              <a:gd name="connsiteX91" fmla="*/ 16626 w 1174534"/>
              <a:gd name="connsiteY91" fmla="*/ 2111565 h 2535514"/>
              <a:gd name="connsiteX92" fmla="*/ 0 w 1174534"/>
              <a:gd name="connsiteY92" fmla="*/ 2045063 h 2535514"/>
              <a:gd name="connsiteX93" fmla="*/ 8313 w 1174534"/>
              <a:gd name="connsiteY93" fmla="*/ 1795681 h 2535514"/>
              <a:gd name="connsiteX94" fmla="*/ 24938 w 1174534"/>
              <a:gd name="connsiteY94" fmla="*/ 1745805 h 2535514"/>
              <a:gd name="connsiteX95" fmla="*/ 33251 w 1174534"/>
              <a:gd name="connsiteY95" fmla="*/ 1687616 h 2535514"/>
              <a:gd name="connsiteX96" fmla="*/ 41564 w 1174534"/>
              <a:gd name="connsiteY96" fmla="*/ 1662678 h 2535514"/>
              <a:gd name="connsiteX97" fmla="*/ 58189 w 1174534"/>
              <a:gd name="connsiteY97" fmla="*/ 1571238 h 2535514"/>
              <a:gd name="connsiteX98" fmla="*/ 74815 w 1174534"/>
              <a:gd name="connsiteY98" fmla="*/ 1537987 h 2535514"/>
              <a:gd name="connsiteX0" fmla="*/ 74815 w 1174534"/>
              <a:gd name="connsiteY0" fmla="*/ 1537987 h 2535514"/>
              <a:gd name="connsiteX1" fmla="*/ 74815 w 1174534"/>
              <a:gd name="connsiteY1" fmla="*/ 1537987 h 2535514"/>
              <a:gd name="connsiteX2" fmla="*/ 149629 w 1174534"/>
              <a:gd name="connsiteY2" fmla="*/ 1471485 h 2535514"/>
              <a:gd name="connsiteX3" fmla="*/ 166255 w 1174534"/>
              <a:gd name="connsiteY3" fmla="*/ 1421608 h 2535514"/>
              <a:gd name="connsiteX4" fmla="*/ 199506 w 1174534"/>
              <a:gd name="connsiteY4" fmla="*/ 1321856 h 2535514"/>
              <a:gd name="connsiteX5" fmla="*/ 216131 w 1174534"/>
              <a:gd name="connsiteY5" fmla="*/ 1271979 h 2535514"/>
              <a:gd name="connsiteX6" fmla="*/ 232757 w 1174534"/>
              <a:gd name="connsiteY6" fmla="*/ 1255354 h 2535514"/>
              <a:gd name="connsiteX7" fmla="*/ 241069 w 1174534"/>
              <a:gd name="connsiteY7" fmla="*/ 1222103 h 2535514"/>
              <a:gd name="connsiteX8" fmla="*/ 274320 w 1174534"/>
              <a:gd name="connsiteY8" fmla="*/ 1188852 h 2535514"/>
              <a:gd name="connsiteX9" fmla="*/ 282633 w 1174534"/>
              <a:gd name="connsiteY9" fmla="*/ 1130663 h 2535514"/>
              <a:gd name="connsiteX10" fmla="*/ 290946 w 1174534"/>
              <a:gd name="connsiteY10" fmla="*/ 1105725 h 2535514"/>
              <a:gd name="connsiteX11" fmla="*/ 307571 w 1174534"/>
              <a:gd name="connsiteY11" fmla="*/ 897907 h 2535514"/>
              <a:gd name="connsiteX12" fmla="*/ 315884 w 1174534"/>
              <a:gd name="connsiteY12" fmla="*/ 872968 h 2535514"/>
              <a:gd name="connsiteX13" fmla="*/ 332509 w 1174534"/>
              <a:gd name="connsiteY13" fmla="*/ 806467 h 2535514"/>
              <a:gd name="connsiteX14" fmla="*/ 349135 w 1174534"/>
              <a:gd name="connsiteY14" fmla="*/ 756590 h 2535514"/>
              <a:gd name="connsiteX15" fmla="*/ 357448 w 1174534"/>
              <a:gd name="connsiteY15" fmla="*/ 698401 h 2535514"/>
              <a:gd name="connsiteX16" fmla="*/ 365760 w 1174534"/>
              <a:gd name="connsiteY16" fmla="*/ 673463 h 2535514"/>
              <a:gd name="connsiteX17" fmla="*/ 382386 w 1174534"/>
              <a:gd name="connsiteY17" fmla="*/ 482270 h 2535514"/>
              <a:gd name="connsiteX18" fmla="*/ 407324 w 1174534"/>
              <a:gd name="connsiteY18" fmla="*/ 340954 h 2535514"/>
              <a:gd name="connsiteX19" fmla="*/ 415637 w 1174534"/>
              <a:gd name="connsiteY19" fmla="*/ 316016 h 2535514"/>
              <a:gd name="connsiteX20" fmla="*/ 440575 w 1174534"/>
              <a:gd name="connsiteY20" fmla="*/ 282765 h 2535514"/>
              <a:gd name="connsiteX21" fmla="*/ 457200 w 1174534"/>
              <a:gd name="connsiteY21" fmla="*/ 232888 h 2535514"/>
              <a:gd name="connsiteX22" fmla="*/ 465513 w 1174534"/>
              <a:gd name="connsiteY22" fmla="*/ 207950 h 2535514"/>
              <a:gd name="connsiteX23" fmla="*/ 556953 w 1174534"/>
              <a:gd name="connsiteY23" fmla="*/ 133136 h 2535514"/>
              <a:gd name="connsiteX24" fmla="*/ 681644 w 1174534"/>
              <a:gd name="connsiteY24" fmla="*/ 99885 h 2535514"/>
              <a:gd name="connsiteX25" fmla="*/ 781396 w 1174534"/>
              <a:gd name="connsiteY25" fmla="*/ 149761 h 2535514"/>
              <a:gd name="connsiteX26" fmla="*/ 856211 w 1174534"/>
              <a:gd name="connsiteY26" fmla="*/ 16758 h 2535514"/>
              <a:gd name="connsiteX27" fmla="*/ 1122218 w 1174534"/>
              <a:gd name="connsiteY27" fmla="*/ 50009 h 2535514"/>
              <a:gd name="connsiteX28" fmla="*/ 831273 w 1174534"/>
              <a:gd name="connsiteY28" fmla="*/ 449019 h 2535514"/>
              <a:gd name="connsiteX29" fmla="*/ 814648 w 1174534"/>
              <a:gd name="connsiteY29" fmla="*/ 465645 h 2535514"/>
              <a:gd name="connsiteX30" fmla="*/ 798022 w 1174534"/>
              <a:gd name="connsiteY30" fmla="*/ 490583 h 2535514"/>
              <a:gd name="connsiteX31" fmla="*/ 764771 w 1174534"/>
              <a:gd name="connsiteY31" fmla="*/ 557085 h 2535514"/>
              <a:gd name="connsiteX32" fmla="*/ 756458 w 1174534"/>
              <a:gd name="connsiteY32" fmla="*/ 598648 h 2535514"/>
              <a:gd name="connsiteX33" fmla="*/ 739833 w 1174534"/>
              <a:gd name="connsiteY33" fmla="*/ 623587 h 2535514"/>
              <a:gd name="connsiteX34" fmla="*/ 731520 w 1174534"/>
              <a:gd name="connsiteY34" fmla="*/ 656838 h 2535514"/>
              <a:gd name="connsiteX35" fmla="*/ 739833 w 1174534"/>
              <a:gd name="connsiteY35" fmla="*/ 839718 h 2535514"/>
              <a:gd name="connsiteX36" fmla="*/ 756458 w 1174534"/>
              <a:gd name="connsiteY36" fmla="*/ 864656 h 2535514"/>
              <a:gd name="connsiteX37" fmla="*/ 764771 w 1174534"/>
              <a:gd name="connsiteY37" fmla="*/ 889594 h 2535514"/>
              <a:gd name="connsiteX38" fmla="*/ 831273 w 1174534"/>
              <a:gd name="connsiteY38" fmla="*/ 931158 h 2535514"/>
              <a:gd name="connsiteX39" fmla="*/ 980902 w 1174534"/>
              <a:gd name="connsiteY39" fmla="*/ 839718 h 2535514"/>
              <a:gd name="connsiteX40" fmla="*/ 822960 w 1174534"/>
              <a:gd name="connsiteY40" fmla="*/ 631899 h 2535514"/>
              <a:gd name="connsiteX41" fmla="*/ 1080655 w 1174534"/>
              <a:gd name="connsiteY41" fmla="*/ 465644 h 2535514"/>
              <a:gd name="connsiteX42" fmla="*/ 1172094 w 1174534"/>
              <a:gd name="connsiteY42" fmla="*/ 623587 h 2535514"/>
              <a:gd name="connsiteX43" fmla="*/ 997528 w 1174534"/>
              <a:gd name="connsiteY43" fmla="*/ 1072474 h 2535514"/>
              <a:gd name="connsiteX44" fmla="*/ 980902 w 1174534"/>
              <a:gd name="connsiteY44" fmla="*/ 1122350 h 2535514"/>
              <a:gd name="connsiteX45" fmla="*/ 964277 w 1174534"/>
              <a:gd name="connsiteY45" fmla="*/ 1172227 h 2535514"/>
              <a:gd name="connsiteX46" fmla="*/ 955964 w 1174534"/>
              <a:gd name="connsiteY46" fmla="*/ 1205478 h 2535514"/>
              <a:gd name="connsiteX47" fmla="*/ 947651 w 1174534"/>
              <a:gd name="connsiteY47" fmla="*/ 1321856 h 2535514"/>
              <a:gd name="connsiteX48" fmla="*/ 939338 w 1174534"/>
              <a:gd name="connsiteY48" fmla="*/ 1355107 h 2535514"/>
              <a:gd name="connsiteX49" fmla="*/ 931026 w 1174534"/>
              <a:gd name="connsiteY49" fmla="*/ 1413296 h 2535514"/>
              <a:gd name="connsiteX50" fmla="*/ 914400 w 1174534"/>
              <a:gd name="connsiteY50" fmla="*/ 1471485 h 2535514"/>
              <a:gd name="connsiteX51" fmla="*/ 906088 w 1174534"/>
              <a:gd name="connsiteY51" fmla="*/ 1504736 h 2535514"/>
              <a:gd name="connsiteX52" fmla="*/ 889462 w 1174534"/>
              <a:gd name="connsiteY52" fmla="*/ 1529674 h 2535514"/>
              <a:gd name="connsiteX53" fmla="*/ 872837 w 1174534"/>
              <a:gd name="connsiteY53" fmla="*/ 1579550 h 2535514"/>
              <a:gd name="connsiteX54" fmla="*/ 864524 w 1174534"/>
              <a:gd name="connsiteY54" fmla="*/ 1604488 h 2535514"/>
              <a:gd name="connsiteX55" fmla="*/ 856211 w 1174534"/>
              <a:gd name="connsiteY55" fmla="*/ 1629427 h 2535514"/>
              <a:gd name="connsiteX56" fmla="*/ 839586 w 1174534"/>
              <a:gd name="connsiteY56" fmla="*/ 1654365 h 2535514"/>
              <a:gd name="connsiteX57" fmla="*/ 822960 w 1174534"/>
              <a:gd name="connsiteY57" fmla="*/ 1704241 h 2535514"/>
              <a:gd name="connsiteX58" fmla="*/ 814648 w 1174534"/>
              <a:gd name="connsiteY58" fmla="*/ 1729179 h 2535514"/>
              <a:gd name="connsiteX59" fmla="*/ 798022 w 1174534"/>
              <a:gd name="connsiteY59" fmla="*/ 1745805 h 2535514"/>
              <a:gd name="connsiteX60" fmla="*/ 781397 w 1174534"/>
              <a:gd name="connsiteY60" fmla="*/ 1795681 h 2535514"/>
              <a:gd name="connsiteX61" fmla="*/ 773084 w 1174534"/>
              <a:gd name="connsiteY61" fmla="*/ 1820619 h 2535514"/>
              <a:gd name="connsiteX62" fmla="*/ 756458 w 1174534"/>
              <a:gd name="connsiteY62" fmla="*/ 1887121 h 2535514"/>
              <a:gd name="connsiteX63" fmla="*/ 748146 w 1174534"/>
              <a:gd name="connsiteY63" fmla="*/ 1953623 h 2535514"/>
              <a:gd name="connsiteX64" fmla="*/ 739833 w 1174534"/>
              <a:gd name="connsiteY64" fmla="*/ 1986874 h 2535514"/>
              <a:gd name="connsiteX65" fmla="*/ 731520 w 1174534"/>
              <a:gd name="connsiteY65" fmla="*/ 2078314 h 2535514"/>
              <a:gd name="connsiteX66" fmla="*/ 714895 w 1174534"/>
              <a:gd name="connsiteY66" fmla="*/ 2128190 h 2535514"/>
              <a:gd name="connsiteX67" fmla="*/ 689957 w 1174534"/>
              <a:gd name="connsiteY67" fmla="*/ 2219630 h 2535514"/>
              <a:gd name="connsiteX68" fmla="*/ 673331 w 1174534"/>
              <a:gd name="connsiteY68" fmla="*/ 2244568 h 2535514"/>
              <a:gd name="connsiteX69" fmla="*/ 648393 w 1174534"/>
              <a:gd name="connsiteY69" fmla="*/ 2302758 h 2535514"/>
              <a:gd name="connsiteX70" fmla="*/ 615142 w 1174534"/>
              <a:gd name="connsiteY70" fmla="*/ 2369259 h 2535514"/>
              <a:gd name="connsiteX71" fmla="*/ 598517 w 1174534"/>
              <a:gd name="connsiteY71" fmla="*/ 2419136 h 2535514"/>
              <a:gd name="connsiteX72" fmla="*/ 581891 w 1174534"/>
              <a:gd name="connsiteY72" fmla="*/ 2477325 h 2535514"/>
              <a:gd name="connsiteX73" fmla="*/ 548640 w 1174534"/>
              <a:gd name="connsiteY73" fmla="*/ 2518888 h 2535514"/>
              <a:gd name="connsiteX74" fmla="*/ 515389 w 1174534"/>
              <a:gd name="connsiteY74" fmla="*/ 2527201 h 2535514"/>
              <a:gd name="connsiteX75" fmla="*/ 490451 w 1174534"/>
              <a:gd name="connsiteY75" fmla="*/ 2535514 h 2535514"/>
              <a:gd name="connsiteX76" fmla="*/ 357448 w 1174534"/>
              <a:gd name="connsiteY76" fmla="*/ 2527201 h 2535514"/>
              <a:gd name="connsiteX77" fmla="*/ 324197 w 1174534"/>
              <a:gd name="connsiteY77" fmla="*/ 2518888 h 2535514"/>
              <a:gd name="connsiteX78" fmla="*/ 299258 w 1174534"/>
              <a:gd name="connsiteY78" fmla="*/ 2502263 h 2535514"/>
              <a:gd name="connsiteX79" fmla="*/ 249382 w 1174534"/>
              <a:gd name="connsiteY79" fmla="*/ 2485638 h 2535514"/>
              <a:gd name="connsiteX80" fmla="*/ 224444 w 1174534"/>
              <a:gd name="connsiteY80" fmla="*/ 2477325 h 2535514"/>
              <a:gd name="connsiteX81" fmla="*/ 182880 w 1174534"/>
              <a:gd name="connsiteY81" fmla="*/ 2452387 h 2535514"/>
              <a:gd name="connsiteX82" fmla="*/ 141317 w 1174534"/>
              <a:gd name="connsiteY82" fmla="*/ 2427448 h 2535514"/>
              <a:gd name="connsiteX83" fmla="*/ 133004 w 1174534"/>
              <a:gd name="connsiteY83" fmla="*/ 2402510 h 2535514"/>
              <a:gd name="connsiteX84" fmla="*/ 91440 w 1174534"/>
              <a:gd name="connsiteY84" fmla="*/ 2352634 h 2535514"/>
              <a:gd name="connsiteX85" fmla="*/ 83128 w 1174534"/>
              <a:gd name="connsiteY85" fmla="*/ 2327696 h 2535514"/>
              <a:gd name="connsiteX86" fmla="*/ 66502 w 1174534"/>
              <a:gd name="connsiteY86" fmla="*/ 2311070 h 2535514"/>
              <a:gd name="connsiteX87" fmla="*/ 49877 w 1174534"/>
              <a:gd name="connsiteY87" fmla="*/ 2261194 h 2535514"/>
              <a:gd name="connsiteX88" fmla="*/ 41564 w 1174534"/>
              <a:gd name="connsiteY88" fmla="*/ 2211318 h 2535514"/>
              <a:gd name="connsiteX89" fmla="*/ 33251 w 1174534"/>
              <a:gd name="connsiteY89" fmla="*/ 2186379 h 2535514"/>
              <a:gd name="connsiteX90" fmla="*/ 24938 w 1174534"/>
              <a:gd name="connsiteY90" fmla="*/ 2136503 h 2535514"/>
              <a:gd name="connsiteX91" fmla="*/ 16626 w 1174534"/>
              <a:gd name="connsiteY91" fmla="*/ 2111565 h 2535514"/>
              <a:gd name="connsiteX92" fmla="*/ 0 w 1174534"/>
              <a:gd name="connsiteY92" fmla="*/ 2045063 h 2535514"/>
              <a:gd name="connsiteX93" fmla="*/ 8313 w 1174534"/>
              <a:gd name="connsiteY93" fmla="*/ 1795681 h 2535514"/>
              <a:gd name="connsiteX94" fmla="*/ 24938 w 1174534"/>
              <a:gd name="connsiteY94" fmla="*/ 1745805 h 2535514"/>
              <a:gd name="connsiteX95" fmla="*/ 33251 w 1174534"/>
              <a:gd name="connsiteY95" fmla="*/ 1687616 h 2535514"/>
              <a:gd name="connsiteX96" fmla="*/ 41564 w 1174534"/>
              <a:gd name="connsiteY96" fmla="*/ 1662678 h 2535514"/>
              <a:gd name="connsiteX97" fmla="*/ 58189 w 1174534"/>
              <a:gd name="connsiteY97" fmla="*/ 1571238 h 2535514"/>
              <a:gd name="connsiteX98" fmla="*/ 74815 w 1174534"/>
              <a:gd name="connsiteY98" fmla="*/ 1537987 h 2535514"/>
              <a:gd name="connsiteX0" fmla="*/ 74815 w 1173930"/>
              <a:gd name="connsiteY0" fmla="*/ 1537987 h 2535514"/>
              <a:gd name="connsiteX1" fmla="*/ 74815 w 1173930"/>
              <a:gd name="connsiteY1" fmla="*/ 1537987 h 2535514"/>
              <a:gd name="connsiteX2" fmla="*/ 149629 w 1173930"/>
              <a:gd name="connsiteY2" fmla="*/ 1471485 h 2535514"/>
              <a:gd name="connsiteX3" fmla="*/ 166255 w 1173930"/>
              <a:gd name="connsiteY3" fmla="*/ 1421608 h 2535514"/>
              <a:gd name="connsiteX4" fmla="*/ 199506 w 1173930"/>
              <a:gd name="connsiteY4" fmla="*/ 1321856 h 2535514"/>
              <a:gd name="connsiteX5" fmla="*/ 216131 w 1173930"/>
              <a:gd name="connsiteY5" fmla="*/ 1271979 h 2535514"/>
              <a:gd name="connsiteX6" fmla="*/ 232757 w 1173930"/>
              <a:gd name="connsiteY6" fmla="*/ 1255354 h 2535514"/>
              <a:gd name="connsiteX7" fmla="*/ 241069 w 1173930"/>
              <a:gd name="connsiteY7" fmla="*/ 1222103 h 2535514"/>
              <a:gd name="connsiteX8" fmla="*/ 274320 w 1173930"/>
              <a:gd name="connsiteY8" fmla="*/ 1188852 h 2535514"/>
              <a:gd name="connsiteX9" fmla="*/ 282633 w 1173930"/>
              <a:gd name="connsiteY9" fmla="*/ 1130663 h 2535514"/>
              <a:gd name="connsiteX10" fmla="*/ 290946 w 1173930"/>
              <a:gd name="connsiteY10" fmla="*/ 1105725 h 2535514"/>
              <a:gd name="connsiteX11" fmla="*/ 307571 w 1173930"/>
              <a:gd name="connsiteY11" fmla="*/ 897907 h 2535514"/>
              <a:gd name="connsiteX12" fmla="*/ 315884 w 1173930"/>
              <a:gd name="connsiteY12" fmla="*/ 872968 h 2535514"/>
              <a:gd name="connsiteX13" fmla="*/ 332509 w 1173930"/>
              <a:gd name="connsiteY13" fmla="*/ 806467 h 2535514"/>
              <a:gd name="connsiteX14" fmla="*/ 349135 w 1173930"/>
              <a:gd name="connsiteY14" fmla="*/ 756590 h 2535514"/>
              <a:gd name="connsiteX15" fmla="*/ 357448 w 1173930"/>
              <a:gd name="connsiteY15" fmla="*/ 698401 h 2535514"/>
              <a:gd name="connsiteX16" fmla="*/ 365760 w 1173930"/>
              <a:gd name="connsiteY16" fmla="*/ 673463 h 2535514"/>
              <a:gd name="connsiteX17" fmla="*/ 382386 w 1173930"/>
              <a:gd name="connsiteY17" fmla="*/ 482270 h 2535514"/>
              <a:gd name="connsiteX18" fmla="*/ 407324 w 1173930"/>
              <a:gd name="connsiteY18" fmla="*/ 340954 h 2535514"/>
              <a:gd name="connsiteX19" fmla="*/ 415637 w 1173930"/>
              <a:gd name="connsiteY19" fmla="*/ 316016 h 2535514"/>
              <a:gd name="connsiteX20" fmla="*/ 440575 w 1173930"/>
              <a:gd name="connsiteY20" fmla="*/ 282765 h 2535514"/>
              <a:gd name="connsiteX21" fmla="*/ 457200 w 1173930"/>
              <a:gd name="connsiteY21" fmla="*/ 232888 h 2535514"/>
              <a:gd name="connsiteX22" fmla="*/ 465513 w 1173930"/>
              <a:gd name="connsiteY22" fmla="*/ 207950 h 2535514"/>
              <a:gd name="connsiteX23" fmla="*/ 556953 w 1173930"/>
              <a:gd name="connsiteY23" fmla="*/ 133136 h 2535514"/>
              <a:gd name="connsiteX24" fmla="*/ 681644 w 1173930"/>
              <a:gd name="connsiteY24" fmla="*/ 99885 h 2535514"/>
              <a:gd name="connsiteX25" fmla="*/ 781396 w 1173930"/>
              <a:gd name="connsiteY25" fmla="*/ 149761 h 2535514"/>
              <a:gd name="connsiteX26" fmla="*/ 856211 w 1173930"/>
              <a:gd name="connsiteY26" fmla="*/ 16758 h 2535514"/>
              <a:gd name="connsiteX27" fmla="*/ 1122218 w 1173930"/>
              <a:gd name="connsiteY27" fmla="*/ 50009 h 2535514"/>
              <a:gd name="connsiteX28" fmla="*/ 831273 w 1173930"/>
              <a:gd name="connsiteY28" fmla="*/ 449019 h 2535514"/>
              <a:gd name="connsiteX29" fmla="*/ 814648 w 1173930"/>
              <a:gd name="connsiteY29" fmla="*/ 465645 h 2535514"/>
              <a:gd name="connsiteX30" fmla="*/ 798022 w 1173930"/>
              <a:gd name="connsiteY30" fmla="*/ 490583 h 2535514"/>
              <a:gd name="connsiteX31" fmla="*/ 764771 w 1173930"/>
              <a:gd name="connsiteY31" fmla="*/ 557085 h 2535514"/>
              <a:gd name="connsiteX32" fmla="*/ 756458 w 1173930"/>
              <a:gd name="connsiteY32" fmla="*/ 598648 h 2535514"/>
              <a:gd name="connsiteX33" fmla="*/ 739833 w 1173930"/>
              <a:gd name="connsiteY33" fmla="*/ 623587 h 2535514"/>
              <a:gd name="connsiteX34" fmla="*/ 731520 w 1173930"/>
              <a:gd name="connsiteY34" fmla="*/ 656838 h 2535514"/>
              <a:gd name="connsiteX35" fmla="*/ 739833 w 1173930"/>
              <a:gd name="connsiteY35" fmla="*/ 839718 h 2535514"/>
              <a:gd name="connsiteX36" fmla="*/ 756458 w 1173930"/>
              <a:gd name="connsiteY36" fmla="*/ 864656 h 2535514"/>
              <a:gd name="connsiteX37" fmla="*/ 764771 w 1173930"/>
              <a:gd name="connsiteY37" fmla="*/ 889594 h 2535514"/>
              <a:gd name="connsiteX38" fmla="*/ 831273 w 1173930"/>
              <a:gd name="connsiteY38" fmla="*/ 931158 h 2535514"/>
              <a:gd name="connsiteX39" fmla="*/ 980902 w 1173930"/>
              <a:gd name="connsiteY39" fmla="*/ 839718 h 2535514"/>
              <a:gd name="connsiteX40" fmla="*/ 947651 w 1173930"/>
              <a:gd name="connsiteY40" fmla="*/ 656837 h 2535514"/>
              <a:gd name="connsiteX41" fmla="*/ 1080655 w 1173930"/>
              <a:gd name="connsiteY41" fmla="*/ 465644 h 2535514"/>
              <a:gd name="connsiteX42" fmla="*/ 1172094 w 1173930"/>
              <a:gd name="connsiteY42" fmla="*/ 623587 h 2535514"/>
              <a:gd name="connsiteX43" fmla="*/ 997528 w 1173930"/>
              <a:gd name="connsiteY43" fmla="*/ 1072474 h 2535514"/>
              <a:gd name="connsiteX44" fmla="*/ 980902 w 1173930"/>
              <a:gd name="connsiteY44" fmla="*/ 1122350 h 2535514"/>
              <a:gd name="connsiteX45" fmla="*/ 964277 w 1173930"/>
              <a:gd name="connsiteY45" fmla="*/ 1172227 h 2535514"/>
              <a:gd name="connsiteX46" fmla="*/ 955964 w 1173930"/>
              <a:gd name="connsiteY46" fmla="*/ 1205478 h 2535514"/>
              <a:gd name="connsiteX47" fmla="*/ 947651 w 1173930"/>
              <a:gd name="connsiteY47" fmla="*/ 1321856 h 2535514"/>
              <a:gd name="connsiteX48" fmla="*/ 939338 w 1173930"/>
              <a:gd name="connsiteY48" fmla="*/ 1355107 h 2535514"/>
              <a:gd name="connsiteX49" fmla="*/ 931026 w 1173930"/>
              <a:gd name="connsiteY49" fmla="*/ 1413296 h 2535514"/>
              <a:gd name="connsiteX50" fmla="*/ 914400 w 1173930"/>
              <a:gd name="connsiteY50" fmla="*/ 1471485 h 2535514"/>
              <a:gd name="connsiteX51" fmla="*/ 906088 w 1173930"/>
              <a:gd name="connsiteY51" fmla="*/ 1504736 h 2535514"/>
              <a:gd name="connsiteX52" fmla="*/ 889462 w 1173930"/>
              <a:gd name="connsiteY52" fmla="*/ 1529674 h 2535514"/>
              <a:gd name="connsiteX53" fmla="*/ 872837 w 1173930"/>
              <a:gd name="connsiteY53" fmla="*/ 1579550 h 2535514"/>
              <a:gd name="connsiteX54" fmla="*/ 864524 w 1173930"/>
              <a:gd name="connsiteY54" fmla="*/ 1604488 h 2535514"/>
              <a:gd name="connsiteX55" fmla="*/ 856211 w 1173930"/>
              <a:gd name="connsiteY55" fmla="*/ 1629427 h 2535514"/>
              <a:gd name="connsiteX56" fmla="*/ 839586 w 1173930"/>
              <a:gd name="connsiteY56" fmla="*/ 1654365 h 2535514"/>
              <a:gd name="connsiteX57" fmla="*/ 822960 w 1173930"/>
              <a:gd name="connsiteY57" fmla="*/ 1704241 h 2535514"/>
              <a:gd name="connsiteX58" fmla="*/ 814648 w 1173930"/>
              <a:gd name="connsiteY58" fmla="*/ 1729179 h 2535514"/>
              <a:gd name="connsiteX59" fmla="*/ 798022 w 1173930"/>
              <a:gd name="connsiteY59" fmla="*/ 1745805 h 2535514"/>
              <a:gd name="connsiteX60" fmla="*/ 781397 w 1173930"/>
              <a:gd name="connsiteY60" fmla="*/ 1795681 h 2535514"/>
              <a:gd name="connsiteX61" fmla="*/ 773084 w 1173930"/>
              <a:gd name="connsiteY61" fmla="*/ 1820619 h 2535514"/>
              <a:gd name="connsiteX62" fmla="*/ 756458 w 1173930"/>
              <a:gd name="connsiteY62" fmla="*/ 1887121 h 2535514"/>
              <a:gd name="connsiteX63" fmla="*/ 748146 w 1173930"/>
              <a:gd name="connsiteY63" fmla="*/ 1953623 h 2535514"/>
              <a:gd name="connsiteX64" fmla="*/ 739833 w 1173930"/>
              <a:gd name="connsiteY64" fmla="*/ 1986874 h 2535514"/>
              <a:gd name="connsiteX65" fmla="*/ 731520 w 1173930"/>
              <a:gd name="connsiteY65" fmla="*/ 2078314 h 2535514"/>
              <a:gd name="connsiteX66" fmla="*/ 714895 w 1173930"/>
              <a:gd name="connsiteY66" fmla="*/ 2128190 h 2535514"/>
              <a:gd name="connsiteX67" fmla="*/ 689957 w 1173930"/>
              <a:gd name="connsiteY67" fmla="*/ 2219630 h 2535514"/>
              <a:gd name="connsiteX68" fmla="*/ 673331 w 1173930"/>
              <a:gd name="connsiteY68" fmla="*/ 2244568 h 2535514"/>
              <a:gd name="connsiteX69" fmla="*/ 648393 w 1173930"/>
              <a:gd name="connsiteY69" fmla="*/ 2302758 h 2535514"/>
              <a:gd name="connsiteX70" fmla="*/ 615142 w 1173930"/>
              <a:gd name="connsiteY70" fmla="*/ 2369259 h 2535514"/>
              <a:gd name="connsiteX71" fmla="*/ 598517 w 1173930"/>
              <a:gd name="connsiteY71" fmla="*/ 2419136 h 2535514"/>
              <a:gd name="connsiteX72" fmla="*/ 581891 w 1173930"/>
              <a:gd name="connsiteY72" fmla="*/ 2477325 h 2535514"/>
              <a:gd name="connsiteX73" fmla="*/ 548640 w 1173930"/>
              <a:gd name="connsiteY73" fmla="*/ 2518888 h 2535514"/>
              <a:gd name="connsiteX74" fmla="*/ 515389 w 1173930"/>
              <a:gd name="connsiteY74" fmla="*/ 2527201 h 2535514"/>
              <a:gd name="connsiteX75" fmla="*/ 490451 w 1173930"/>
              <a:gd name="connsiteY75" fmla="*/ 2535514 h 2535514"/>
              <a:gd name="connsiteX76" fmla="*/ 357448 w 1173930"/>
              <a:gd name="connsiteY76" fmla="*/ 2527201 h 2535514"/>
              <a:gd name="connsiteX77" fmla="*/ 324197 w 1173930"/>
              <a:gd name="connsiteY77" fmla="*/ 2518888 h 2535514"/>
              <a:gd name="connsiteX78" fmla="*/ 299258 w 1173930"/>
              <a:gd name="connsiteY78" fmla="*/ 2502263 h 2535514"/>
              <a:gd name="connsiteX79" fmla="*/ 249382 w 1173930"/>
              <a:gd name="connsiteY79" fmla="*/ 2485638 h 2535514"/>
              <a:gd name="connsiteX80" fmla="*/ 224444 w 1173930"/>
              <a:gd name="connsiteY80" fmla="*/ 2477325 h 2535514"/>
              <a:gd name="connsiteX81" fmla="*/ 182880 w 1173930"/>
              <a:gd name="connsiteY81" fmla="*/ 2452387 h 2535514"/>
              <a:gd name="connsiteX82" fmla="*/ 141317 w 1173930"/>
              <a:gd name="connsiteY82" fmla="*/ 2427448 h 2535514"/>
              <a:gd name="connsiteX83" fmla="*/ 133004 w 1173930"/>
              <a:gd name="connsiteY83" fmla="*/ 2402510 h 2535514"/>
              <a:gd name="connsiteX84" fmla="*/ 91440 w 1173930"/>
              <a:gd name="connsiteY84" fmla="*/ 2352634 h 2535514"/>
              <a:gd name="connsiteX85" fmla="*/ 83128 w 1173930"/>
              <a:gd name="connsiteY85" fmla="*/ 2327696 h 2535514"/>
              <a:gd name="connsiteX86" fmla="*/ 66502 w 1173930"/>
              <a:gd name="connsiteY86" fmla="*/ 2311070 h 2535514"/>
              <a:gd name="connsiteX87" fmla="*/ 49877 w 1173930"/>
              <a:gd name="connsiteY87" fmla="*/ 2261194 h 2535514"/>
              <a:gd name="connsiteX88" fmla="*/ 41564 w 1173930"/>
              <a:gd name="connsiteY88" fmla="*/ 2211318 h 2535514"/>
              <a:gd name="connsiteX89" fmla="*/ 33251 w 1173930"/>
              <a:gd name="connsiteY89" fmla="*/ 2186379 h 2535514"/>
              <a:gd name="connsiteX90" fmla="*/ 24938 w 1173930"/>
              <a:gd name="connsiteY90" fmla="*/ 2136503 h 2535514"/>
              <a:gd name="connsiteX91" fmla="*/ 16626 w 1173930"/>
              <a:gd name="connsiteY91" fmla="*/ 2111565 h 2535514"/>
              <a:gd name="connsiteX92" fmla="*/ 0 w 1173930"/>
              <a:gd name="connsiteY92" fmla="*/ 2045063 h 2535514"/>
              <a:gd name="connsiteX93" fmla="*/ 8313 w 1173930"/>
              <a:gd name="connsiteY93" fmla="*/ 1795681 h 2535514"/>
              <a:gd name="connsiteX94" fmla="*/ 24938 w 1173930"/>
              <a:gd name="connsiteY94" fmla="*/ 1745805 h 2535514"/>
              <a:gd name="connsiteX95" fmla="*/ 33251 w 1173930"/>
              <a:gd name="connsiteY95" fmla="*/ 1687616 h 2535514"/>
              <a:gd name="connsiteX96" fmla="*/ 41564 w 1173930"/>
              <a:gd name="connsiteY96" fmla="*/ 1662678 h 2535514"/>
              <a:gd name="connsiteX97" fmla="*/ 58189 w 1173930"/>
              <a:gd name="connsiteY97" fmla="*/ 1571238 h 2535514"/>
              <a:gd name="connsiteX98" fmla="*/ 74815 w 1173930"/>
              <a:gd name="connsiteY98" fmla="*/ 1537987 h 2535514"/>
              <a:gd name="connsiteX0" fmla="*/ 74815 w 1175188"/>
              <a:gd name="connsiteY0" fmla="*/ 1537987 h 2535514"/>
              <a:gd name="connsiteX1" fmla="*/ 74815 w 1175188"/>
              <a:gd name="connsiteY1" fmla="*/ 1537987 h 2535514"/>
              <a:gd name="connsiteX2" fmla="*/ 149629 w 1175188"/>
              <a:gd name="connsiteY2" fmla="*/ 1471485 h 2535514"/>
              <a:gd name="connsiteX3" fmla="*/ 166255 w 1175188"/>
              <a:gd name="connsiteY3" fmla="*/ 1421608 h 2535514"/>
              <a:gd name="connsiteX4" fmla="*/ 199506 w 1175188"/>
              <a:gd name="connsiteY4" fmla="*/ 1321856 h 2535514"/>
              <a:gd name="connsiteX5" fmla="*/ 216131 w 1175188"/>
              <a:gd name="connsiteY5" fmla="*/ 1271979 h 2535514"/>
              <a:gd name="connsiteX6" fmla="*/ 232757 w 1175188"/>
              <a:gd name="connsiteY6" fmla="*/ 1255354 h 2535514"/>
              <a:gd name="connsiteX7" fmla="*/ 241069 w 1175188"/>
              <a:gd name="connsiteY7" fmla="*/ 1222103 h 2535514"/>
              <a:gd name="connsiteX8" fmla="*/ 274320 w 1175188"/>
              <a:gd name="connsiteY8" fmla="*/ 1188852 h 2535514"/>
              <a:gd name="connsiteX9" fmla="*/ 282633 w 1175188"/>
              <a:gd name="connsiteY9" fmla="*/ 1130663 h 2535514"/>
              <a:gd name="connsiteX10" fmla="*/ 290946 w 1175188"/>
              <a:gd name="connsiteY10" fmla="*/ 1105725 h 2535514"/>
              <a:gd name="connsiteX11" fmla="*/ 307571 w 1175188"/>
              <a:gd name="connsiteY11" fmla="*/ 897907 h 2535514"/>
              <a:gd name="connsiteX12" fmla="*/ 315884 w 1175188"/>
              <a:gd name="connsiteY12" fmla="*/ 872968 h 2535514"/>
              <a:gd name="connsiteX13" fmla="*/ 332509 w 1175188"/>
              <a:gd name="connsiteY13" fmla="*/ 806467 h 2535514"/>
              <a:gd name="connsiteX14" fmla="*/ 349135 w 1175188"/>
              <a:gd name="connsiteY14" fmla="*/ 756590 h 2535514"/>
              <a:gd name="connsiteX15" fmla="*/ 357448 w 1175188"/>
              <a:gd name="connsiteY15" fmla="*/ 698401 h 2535514"/>
              <a:gd name="connsiteX16" fmla="*/ 365760 w 1175188"/>
              <a:gd name="connsiteY16" fmla="*/ 673463 h 2535514"/>
              <a:gd name="connsiteX17" fmla="*/ 382386 w 1175188"/>
              <a:gd name="connsiteY17" fmla="*/ 482270 h 2535514"/>
              <a:gd name="connsiteX18" fmla="*/ 407324 w 1175188"/>
              <a:gd name="connsiteY18" fmla="*/ 340954 h 2535514"/>
              <a:gd name="connsiteX19" fmla="*/ 415637 w 1175188"/>
              <a:gd name="connsiteY19" fmla="*/ 316016 h 2535514"/>
              <a:gd name="connsiteX20" fmla="*/ 440575 w 1175188"/>
              <a:gd name="connsiteY20" fmla="*/ 282765 h 2535514"/>
              <a:gd name="connsiteX21" fmla="*/ 457200 w 1175188"/>
              <a:gd name="connsiteY21" fmla="*/ 232888 h 2535514"/>
              <a:gd name="connsiteX22" fmla="*/ 465513 w 1175188"/>
              <a:gd name="connsiteY22" fmla="*/ 207950 h 2535514"/>
              <a:gd name="connsiteX23" fmla="*/ 556953 w 1175188"/>
              <a:gd name="connsiteY23" fmla="*/ 133136 h 2535514"/>
              <a:gd name="connsiteX24" fmla="*/ 681644 w 1175188"/>
              <a:gd name="connsiteY24" fmla="*/ 99885 h 2535514"/>
              <a:gd name="connsiteX25" fmla="*/ 781396 w 1175188"/>
              <a:gd name="connsiteY25" fmla="*/ 149761 h 2535514"/>
              <a:gd name="connsiteX26" fmla="*/ 856211 w 1175188"/>
              <a:gd name="connsiteY26" fmla="*/ 16758 h 2535514"/>
              <a:gd name="connsiteX27" fmla="*/ 1122218 w 1175188"/>
              <a:gd name="connsiteY27" fmla="*/ 50009 h 2535514"/>
              <a:gd name="connsiteX28" fmla="*/ 831273 w 1175188"/>
              <a:gd name="connsiteY28" fmla="*/ 449019 h 2535514"/>
              <a:gd name="connsiteX29" fmla="*/ 814648 w 1175188"/>
              <a:gd name="connsiteY29" fmla="*/ 465645 h 2535514"/>
              <a:gd name="connsiteX30" fmla="*/ 798022 w 1175188"/>
              <a:gd name="connsiteY30" fmla="*/ 490583 h 2535514"/>
              <a:gd name="connsiteX31" fmla="*/ 764771 w 1175188"/>
              <a:gd name="connsiteY31" fmla="*/ 557085 h 2535514"/>
              <a:gd name="connsiteX32" fmla="*/ 756458 w 1175188"/>
              <a:gd name="connsiteY32" fmla="*/ 598648 h 2535514"/>
              <a:gd name="connsiteX33" fmla="*/ 739833 w 1175188"/>
              <a:gd name="connsiteY33" fmla="*/ 623587 h 2535514"/>
              <a:gd name="connsiteX34" fmla="*/ 731520 w 1175188"/>
              <a:gd name="connsiteY34" fmla="*/ 656838 h 2535514"/>
              <a:gd name="connsiteX35" fmla="*/ 739833 w 1175188"/>
              <a:gd name="connsiteY35" fmla="*/ 839718 h 2535514"/>
              <a:gd name="connsiteX36" fmla="*/ 756458 w 1175188"/>
              <a:gd name="connsiteY36" fmla="*/ 864656 h 2535514"/>
              <a:gd name="connsiteX37" fmla="*/ 764771 w 1175188"/>
              <a:gd name="connsiteY37" fmla="*/ 889594 h 2535514"/>
              <a:gd name="connsiteX38" fmla="*/ 831273 w 1175188"/>
              <a:gd name="connsiteY38" fmla="*/ 931158 h 2535514"/>
              <a:gd name="connsiteX39" fmla="*/ 980902 w 1175188"/>
              <a:gd name="connsiteY39" fmla="*/ 839718 h 2535514"/>
              <a:gd name="connsiteX40" fmla="*/ 947651 w 1175188"/>
              <a:gd name="connsiteY40" fmla="*/ 656837 h 2535514"/>
              <a:gd name="connsiteX41" fmla="*/ 1097280 w 1175188"/>
              <a:gd name="connsiteY41" fmla="*/ 399142 h 2535514"/>
              <a:gd name="connsiteX42" fmla="*/ 1172094 w 1175188"/>
              <a:gd name="connsiteY42" fmla="*/ 623587 h 2535514"/>
              <a:gd name="connsiteX43" fmla="*/ 997528 w 1175188"/>
              <a:gd name="connsiteY43" fmla="*/ 1072474 h 2535514"/>
              <a:gd name="connsiteX44" fmla="*/ 980902 w 1175188"/>
              <a:gd name="connsiteY44" fmla="*/ 1122350 h 2535514"/>
              <a:gd name="connsiteX45" fmla="*/ 964277 w 1175188"/>
              <a:gd name="connsiteY45" fmla="*/ 1172227 h 2535514"/>
              <a:gd name="connsiteX46" fmla="*/ 955964 w 1175188"/>
              <a:gd name="connsiteY46" fmla="*/ 1205478 h 2535514"/>
              <a:gd name="connsiteX47" fmla="*/ 947651 w 1175188"/>
              <a:gd name="connsiteY47" fmla="*/ 1321856 h 2535514"/>
              <a:gd name="connsiteX48" fmla="*/ 939338 w 1175188"/>
              <a:gd name="connsiteY48" fmla="*/ 1355107 h 2535514"/>
              <a:gd name="connsiteX49" fmla="*/ 931026 w 1175188"/>
              <a:gd name="connsiteY49" fmla="*/ 1413296 h 2535514"/>
              <a:gd name="connsiteX50" fmla="*/ 914400 w 1175188"/>
              <a:gd name="connsiteY50" fmla="*/ 1471485 h 2535514"/>
              <a:gd name="connsiteX51" fmla="*/ 906088 w 1175188"/>
              <a:gd name="connsiteY51" fmla="*/ 1504736 h 2535514"/>
              <a:gd name="connsiteX52" fmla="*/ 889462 w 1175188"/>
              <a:gd name="connsiteY52" fmla="*/ 1529674 h 2535514"/>
              <a:gd name="connsiteX53" fmla="*/ 872837 w 1175188"/>
              <a:gd name="connsiteY53" fmla="*/ 1579550 h 2535514"/>
              <a:gd name="connsiteX54" fmla="*/ 864524 w 1175188"/>
              <a:gd name="connsiteY54" fmla="*/ 1604488 h 2535514"/>
              <a:gd name="connsiteX55" fmla="*/ 856211 w 1175188"/>
              <a:gd name="connsiteY55" fmla="*/ 1629427 h 2535514"/>
              <a:gd name="connsiteX56" fmla="*/ 839586 w 1175188"/>
              <a:gd name="connsiteY56" fmla="*/ 1654365 h 2535514"/>
              <a:gd name="connsiteX57" fmla="*/ 822960 w 1175188"/>
              <a:gd name="connsiteY57" fmla="*/ 1704241 h 2535514"/>
              <a:gd name="connsiteX58" fmla="*/ 814648 w 1175188"/>
              <a:gd name="connsiteY58" fmla="*/ 1729179 h 2535514"/>
              <a:gd name="connsiteX59" fmla="*/ 798022 w 1175188"/>
              <a:gd name="connsiteY59" fmla="*/ 1745805 h 2535514"/>
              <a:gd name="connsiteX60" fmla="*/ 781397 w 1175188"/>
              <a:gd name="connsiteY60" fmla="*/ 1795681 h 2535514"/>
              <a:gd name="connsiteX61" fmla="*/ 773084 w 1175188"/>
              <a:gd name="connsiteY61" fmla="*/ 1820619 h 2535514"/>
              <a:gd name="connsiteX62" fmla="*/ 756458 w 1175188"/>
              <a:gd name="connsiteY62" fmla="*/ 1887121 h 2535514"/>
              <a:gd name="connsiteX63" fmla="*/ 748146 w 1175188"/>
              <a:gd name="connsiteY63" fmla="*/ 1953623 h 2535514"/>
              <a:gd name="connsiteX64" fmla="*/ 739833 w 1175188"/>
              <a:gd name="connsiteY64" fmla="*/ 1986874 h 2535514"/>
              <a:gd name="connsiteX65" fmla="*/ 731520 w 1175188"/>
              <a:gd name="connsiteY65" fmla="*/ 2078314 h 2535514"/>
              <a:gd name="connsiteX66" fmla="*/ 714895 w 1175188"/>
              <a:gd name="connsiteY66" fmla="*/ 2128190 h 2535514"/>
              <a:gd name="connsiteX67" fmla="*/ 689957 w 1175188"/>
              <a:gd name="connsiteY67" fmla="*/ 2219630 h 2535514"/>
              <a:gd name="connsiteX68" fmla="*/ 673331 w 1175188"/>
              <a:gd name="connsiteY68" fmla="*/ 2244568 h 2535514"/>
              <a:gd name="connsiteX69" fmla="*/ 648393 w 1175188"/>
              <a:gd name="connsiteY69" fmla="*/ 2302758 h 2535514"/>
              <a:gd name="connsiteX70" fmla="*/ 615142 w 1175188"/>
              <a:gd name="connsiteY70" fmla="*/ 2369259 h 2535514"/>
              <a:gd name="connsiteX71" fmla="*/ 598517 w 1175188"/>
              <a:gd name="connsiteY71" fmla="*/ 2419136 h 2535514"/>
              <a:gd name="connsiteX72" fmla="*/ 581891 w 1175188"/>
              <a:gd name="connsiteY72" fmla="*/ 2477325 h 2535514"/>
              <a:gd name="connsiteX73" fmla="*/ 548640 w 1175188"/>
              <a:gd name="connsiteY73" fmla="*/ 2518888 h 2535514"/>
              <a:gd name="connsiteX74" fmla="*/ 515389 w 1175188"/>
              <a:gd name="connsiteY74" fmla="*/ 2527201 h 2535514"/>
              <a:gd name="connsiteX75" fmla="*/ 490451 w 1175188"/>
              <a:gd name="connsiteY75" fmla="*/ 2535514 h 2535514"/>
              <a:gd name="connsiteX76" fmla="*/ 357448 w 1175188"/>
              <a:gd name="connsiteY76" fmla="*/ 2527201 h 2535514"/>
              <a:gd name="connsiteX77" fmla="*/ 324197 w 1175188"/>
              <a:gd name="connsiteY77" fmla="*/ 2518888 h 2535514"/>
              <a:gd name="connsiteX78" fmla="*/ 299258 w 1175188"/>
              <a:gd name="connsiteY78" fmla="*/ 2502263 h 2535514"/>
              <a:gd name="connsiteX79" fmla="*/ 249382 w 1175188"/>
              <a:gd name="connsiteY79" fmla="*/ 2485638 h 2535514"/>
              <a:gd name="connsiteX80" fmla="*/ 224444 w 1175188"/>
              <a:gd name="connsiteY80" fmla="*/ 2477325 h 2535514"/>
              <a:gd name="connsiteX81" fmla="*/ 182880 w 1175188"/>
              <a:gd name="connsiteY81" fmla="*/ 2452387 h 2535514"/>
              <a:gd name="connsiteX82" fmla="*/ 141317 w 1175188"/>
              <a:gd name="connsiteY82" fmla="*/ 2427448 h 2535514"/>
              <a:gd name="connsiteX83" fmla="*/ 133004 w 1175188"/>
              <a:gd name="connsiteY83" fmla="*/ 2402510 h 2535514"/>
              <a:gd name="connsiteX84" fmla="*/ 91440 w 1175188"/>
              <a:gd name="connsiteY84" fmla="*/ 2352634 h 2535514"/>
              <a:gd name="connsiteX85" fmla="*/ 83128 w 1175188"/>
              <a:gd name="connsiteY85" fmla="*/ 2327696 h 2535514"/>
              <a:gd name="connsiteX86" fmla="*/ 66502 w 1175188"/>
              <a:gd name="connsiteY86" fmla="*/ 2311070 h 2535514"/>
              <a:gd name="connsiteX87" fmla="*/ 49877 w 1175188"/>
              <a:gd name="connsiteY87" fmla="*/ 2261194 h 2535514"/>
              <a:gd name="connsiteX88" fmla="*/ 41564 w 1175188"/>
              <a:gd name="connsiteY88" fmla="*/ 2211318 h 2535514"/>
              <a:gd name="connsiteX89" fmla="*/ 33251 w 1175188"/>
              <a:gd name="connsiteY89" fmla="*/ 2186379 h 2535514"/>
              <a:gd name="connsiteX90" fmla="*/ 24938 w 1175188"/>
              <a:gd name="connsiteY90" fmla="*/ 2136503 h 2535514"/>
              <a:gd name="connsiteX91" fmla="*/ 16626 w 1175188"/>
              <a:gd name="connsiteY91" fmla="*/ 2111565 h 2535514"/>
              <a:gd name="connsiteX92" fmla="*/ 0 w 1175188"/>
              <a:gd name="connsiteY92" fmla="*/ 2045063 h 2535514"/>
              <a:gd name="connsiteX93" fmla="*/ 8313 w 1175188"/>
              <a:gd name="connsiteY93" fmla="*/ 1795681 h 2535514"/>
              <a:gd name="connsiteX94" fmla="*/ 24938 w 1175188"/>
              <a:gd name="connsiteY94" fmla="*/ 1745805 h 2535514"/>
              <a:gd name="connsiteX95" fmla="*/ 33251 w 1175188"/>
              <a:gd name="connsiteY95" fmla="*/ 1687616 h 2535514"/>
              <a:gd name="connsiteX96" fmla="*/ 41564 w 1175188"/>
              <a:gd name="connsiteY96" fmla="*/ 1662678 h 2535514"/>
              <a:gd name="connsiteX97" fmla="*/ 58189 w 1175188"/>
              <a:gd name="connsiteY97" fmla="*/ 1571238 h 2535514"/>
              <a:gd name="connsiteX98" fmla="*/ 74815 w 1175188"/>
              <a:gd name="connsiteY98" fmla="*/ 1537987 h 2535514"/>
              <a:gd name="connsiteX0" fmla="*/ 74815 w 1175310"/>
              <a:gd name="connsiteY0" fmla="*/ 1537987 h 2535514"/>
              <a:gd name="connsiteX1" fmla="*/ 74815 w 1175310"/>
              <a:gd name="connsiteY1" fmla="*/ 1537987 h 2535514"/>
              <a:gd name="connsiteX2" fmla="*/ 149629 w 1175310"/>
              <a:gd name="connsiteY2" fmla="*/ 1471485 h 2535514"/>
              <a:gd name="connsiteX3" fmla="*/ 166255 w 1175310"/>
              <a:gd name="connsiteY3" fmla="*/ 1421608 h 2535514"/>
              <a:gd name="connsiteX4" fmla="*/ 199506 w 1175310"/>
              <a:gd name="connsiteY4" fmla="*/ 1321856 h 2535514"/>
              <a:gd name="connsiteX5" fmla="*/ 216131 w 1175310"/>
              <a:gd name="connsiteY5" fmla="*/ 1271979 h 2535514"/>
              <a:gd name="connsiteX6" fmla="*/ 232757 w 1175310"/>
              <a:gd name="connsiteY6" fmla="*/ 1255354 h 2535514"/>
              <a:gd name="connsiteX7" fmla="*/ 241069 w 1175310"/>
              <a:gd name="connsiteY7" fmla="*/ 1222103 h 2535514"/>
              <a:gd name="connsiteX8" fmla="*/ 274320 w 1175310"/>
              <a:gd name="connsiteY8" fmla="*/ 1188852 h 2535514"/>
              <a:gd name="connsiteX9" fmla="*/ 282633 w 1175310"/>
              <a:gd name="connsiteY9" fmla="*/ 1130663 h 2535514"/>
              <a:gd name="connsiteX10" fmla="*/ 290946 w 1175310"/>
              <a:gd name="connsiteY10" fmla="*/ 1105725 h 2535514"/>
              <a:gd name="connsiteX11" fmla="*/ 307571 w 1175310"/>
              <a:gd name="connsiteY11" fmla="*/ 897907 h 2535514"/>
              <a:gd name="connsiteX12" fmla="*/ 315884 w 1175310"/>
              <a:gd name="connsiteY12" fmla="*/ 872968 h 2535514"/>
              <a:gd name="connsiteX13" fmla="*/ 332509 w 1175310"/>
              <a:gd name="connsiteY13" fmla="*/ 806467 h 2535514"/>
              <a:gd name="connsiteX14" fmla="*/ 349135 w 1175310"/>
              <a:gd name="connsiteY14" fmla="*/ 756590 h 2535514"/>
              <a:gd name="connsiteX15" fmla="*/ 357448 w 1175310"/>
              <a:gd name="connsiteY15" fmla="*/ 698401 h 2535514"/>
              <a:gd name="connsiteX16" fmla="*/ 365760 w 1175310"/>
              <a:gd name="connsiteY16" fmla="*/ 673463 h 2535514"/>
              <a:gd name="connsiteX17" fmla="*/ 382386 w 1175310"/>
              <a:gd name="connsiteY17" fmla="*/ 482270 h 2535514"/>
              <a:gd name="connsiteX18" fmla="*/ 407324 w 1175310"/>
              <a:gd name="connsiteY18" fmla="*/ 340954 h 2535514"/>
              <a:gd name="connsiteX19" fmla="*/ 415637 w 1175310"/>
              <a:gd name="connsiteY19" fmla="*/ 316016 h 2535514"/>
              <a:gd name="connsiteX20" fmla="*/ 440575 w 1175310"/>
              <a:gd name="connsiteY20" fmla="*/ 282765 h 2535514"/>
              <a:gd name="connsiteX21" fmla="*/ 457200 w 1175310"/>
              <a:gd name="connsiteY21" fmla="*/ 232888 h 2535514"/>
              <a:gd name="connsiteX22" fmla="*/ 465513 w 1175310"/>
              <a:gd name="connsiteY22" fmla="*/ 207950 h 2535514"/>
              <a:gd name="connsiteX23" fmla="*/ 556953 w 1175310"/>
              <a:gd name="connsiteY23" fmla="*/ 133136 h 2535514"/>
              <a:gd name="connsiteX24" fmla="*/ 681644 w 1175310"/>
              <a:gd name="connsiteY24" fmla="*/ 99885 h 2535514"/>
              <a:gd name="connsiteX25" fmla="*/ 781396 w 1175310"/>
              <a:gd name="connsiteY25" fmla="*/ 149761 h 2535514"/>
              <a:gd name="connsiteX26" fmla="*/ 856211 w 1175310"/>
              <a:gd name="connsiteY26" fmla="*/ 16758 h 2535514"/>
              <a:gd name="connsiteX27" fmla="*/ 1122218 w 1175310"/>
              <a:gd name="connsiteY27" fmla="*/ 50009 h 2535514"/>
              <a:gd name="connsiteX28" fmla="*/ 831273 w 1175310"/>
              <a:gd name="connsiteY28" fmla="*/ 449019 h 2535514"/>
              <a:gd name="connsiteX29" fmla="*/ 814648 w 1175310"/>
              <a:gd name="connsiteY29" fmla="*/ 465645 h 2535514"/>
              <a:gd name="connsiteX30" fmla="*/ 798022 w 1175310"/>
              <a:gd name="connsiteY30" fmla="*/ 490583 h 2535514"/>
              <a:gd name="connsiteX31" fmla="*/ 764771 w 1175310"/>
              <a:gd name="connsiteY31" fmla="*/ 557085 h 2535514"/>
              <a:gd name="connsiteX32" fmla="*/ 756458 w 1175310"/>
              <a:gd name="connsiteY32" fmla="*/ 598648 h 2535514"/>
              <a:gd name="connsiteX33" fmla="*/ 739833 w 1175310"/>
              <a:gd name="connsiteY33" fmla="*/ 623587 h 2535514"/>
              <a:gd name="connsiteX34" fmla="*/ 731520 w 1175310"/>
              <a:gd name="connsiteY34" fmla="*/ 656838 h 2535514"/>
              <a:gd name="connsiteX35" fmla="*/ 739833 w 1175310"/>
              <a:gd name="connsiteY35" fmla="*/ 839718 h 2535514"/>
              <a:gd name="connsiteX36" fmla="*/ 756458 w 1175310"/>
              <a:gd name="connsiteY36" fmla="*/ 864656 h 2535514"/>
              <a:gd name="connsiteX37" fmla="*/ 764771 w 1175310"/>
              <a:gd name="connsiteY37" fmla="*/ 889594 h 2535514"/>
              <a:gd name="connsiteX38" fmla="*/ 831273 w 1175310"/>
              <a:gd name="connsiteY38" fmla="*/ 931158 h 2535514"/>
              <a:gd name="connsiteX39" fmla="*/ 980902 w 1175310"/>
              <a:gd name="connsiteY39" fmla="*/ 839718 h 2535514"/>
              <a:gd name="connsiteX40" fmla="*/ 931025 w 1175310"/>
              <a:gd name="connsiteY40" fmla="*/ 565397 h 2535514"/>
              <a:gd name="connsiteX41" fmla="*/ 1097280 w 1175310"/>
              <a:gd name="connsiteY41" fmla="*/ 399142 h 2535514"/>
              <a:gd name="connsiteX42" fmla="*/ 1172094 w 1175310"/>
              <a:gd name="connsiteY42" fmla="*/ 623587 h 2535514"/>
              <a:gd name="connsiteX43" fmla="*/ 997528 w 1175310"/>
              <a:gd name="connsiteY43" fmla="*/ 1072474 h 2535514"/>
              <a:gd name="connsiteX44" fmla="*/ 980902 w 1175310"/>
              <a:gd name="connsiteY44" fmla="*/ 1122350 h 2535514"/>
              <a:gd name="connsiteX45" fmla="*/ 964277 w 1175310"/>
              <a:gd name="connsiteY45" fmla="*/ 1172227 h 2535514"/>
              <a:gd name="connsiteX46" fmla="*/ 955964 w 1175310"/>
              <a:gd name="connsiteY46" fmla="*/ 1205478 h 2535514"/>
              <a:gd name="connsiteX47" fmla="*/ 947651 w 1175310"/>
              <a:gd name="connsiteY47" fmla="*/ 1321856 h 2535514"/>
              <a:gd name="connsiteX48" fmla="*/ 939338 w 1175310"/>
              <a:gd name="connsiteY48" fmla="*/ 1355107 h 2535514"/>
              <a:gd name="connsiteX49" fmla="*/ 931026 w 1175310"/>
              <a:gd name="connsiteY49" fmla="*/ 1413296 h 2535514"/>
              <a:gd name="connsiteX50" fmla="*/ 914400 w 1175310"/>
              <a:gd name="connsiteY50" fmla="*/ 1471485 h 2535514"/>
              <a:gd name="connsiteX51" fmla="*/ 906088 w 1175310"/>
              <a:gd name="connsiteY51" fmla="*/ 1504736 h 2535514"/>
              <a:gd name="connsiteX52" fmla="*/ 889462 w 1175310"/>
              <a:gd name="connsiteY52" fmla="*/ 1529674 h 2535514"/>
              <a:gd name="connsiteX53" fmla="*/ 872837 w 1175310"/>
              <a:gd name="connsiteY53" fmla="*/ 1579550 h 2535514"/>
              <a:gd name="connsiteX54" fmla="*/ 864524 w 1175310"/>
              <a:gd name="connsiteY54" fmla="*/ 1604488 h 2535514"/>
              <a:gd name="connsiteX55" fmla="*/ 856211 w 1175310"/>
              <a:gd name="connsiteY55" fmla="*/ 1629427 h 2535514"/>
              <a:gd name="connsiteX56" fmla="*/ 839586 w 1175310"/>
              <a:gd name="connsiteY56" fmla="*/ 1654365 h 2535514"/>
              <a:gd name="connsiteX57" fmla="*/ 822960 w 1175310"/>
              <a:gd name="connsiteY57" fmla="*/ 1704241 h 2535514"/>
              <a:gd name="connsiteX58" fmla="*/ 814648 w 1175310"/>
              <a:gd name="connsiteY58" fmla="*/ 1729179 h 2535514"/>
              <a:gd name="connsiteX59" fmla="*/ 798022 w 1175310"/>
              <a:gd name="connsiteY59" fmla="*/ 1745805 h 2535514"/>
              <a:gd name="connsiteX60" fmla="*/ 781397 w 1175310"/>
              <a:gd name="connsiteY60" fmla="*/ 1795681 h 2535514"/>
              <a:gd name="connsiteX61" fmla="*/ 773084 w 1175310"/>
              <a:gd name="connsiteY61" fmla="*/ 1820619 h 2535514"/>
              <a:gd name="connsiteX62" fmla="*/ 756458 w 1175310"/>
              <a:gd name="connsiteY62" fmla="*/ 1887121 h 2535514"/>
              <a:gd name="connsiteX63" fmla="*/ 748146 w 1175310"/>
              <a:gd name="connsiteY63" fmla="*/ 1953623 h 2535514"/>
              <a:gd name="connsiteX64" fmla="*/ 739833 w 1175310"/>
              <a:gd name="connsiteY64" fmla="*/ 1986874 h 2535514"/>
              <a:gd name="connsiteX65" fmla="*/ 731520 w 1175310"/>
              <a:gd name="connsiteY65" fmla="*/ 2078314 h 2535514"/>
              <a:gd name="connsiteX66" fmla="*/ 714895 w 1175310"/>
              <a:gd name="connsiteY66" fmla="*/ 2128190 h 2535514"/>
              <a:gd name="connsiteX67" fmla="*/ 689957 w 1175310"/>
              <a:gd name="connsiteY67" fmla="*/ 2219630 h 2535514"/>
              <a:gd name="connsiteX68" fmla="*/ 673331 w 1175310"/>
              <a:gd name="connsiteY68" fmla="*/ 2244568 h 2535514"/>
              <a:gd name="connsiteX69" fmla="*/ 648393 w 1175310"/>
              <a:gd name="connsiteY69" fmla="*/ 2302758 h 2535514"/>
              <a:gd name="connsiteX70" fmla="*/ 615142 w 1175310"/>
              <a:gd name="connsiteY70" fmla="*/ 2369259 h 2535514"/>
              <a:gd name="connsiteX71" fmla="*/ 598517 w 1175310"/>
              <a:gd name="connsiteY71" fmla="*/ 2419136 h 2535514"/>
              <a:gd name="connsiteX72" fmla="*/ 581891 w 1175310"/>
              <a:gd name="connsiteY72" fmla="*/ 2477325 h 2535514"/>
              <a:gd name="connsiteX73" fmla="*/ 548640 w 1175310"/>
              <a:gd name="connsiteY73" fmla="*/ 2518888 h 2535514"/>
              <a:gd name="connsiteX74" fmla="*/ 515389 w 1175310"/>
              <a:gd name="connsiteY74" fmla="*/ 2527201 h 2535514"/>
              <a:gd name="connsiteX75" fmla="*/ 490451 w 1175310"/>
              <a:gd name="connsiteY75" fmla="*/ 2535514 h 2535514"/>
              <a:gd name="connsiteX76" fmla="*/ 357448 w 1175310"/>
              <a:gd name="connsiteY76" fmla="*/ 2527201 h 2535514"/>
              <a:gd name="connsiteX77" fmla="*/ 324197 w 1175310"/>
              <a:gd name="connsiteY77" fmla="*/ 2518888 h 2535514"/>
              <a:gd name="connsiteX78" fmla="*/ 299258 w 1175310"/>
              <a:gd name="connsiteY78" fmla="*/ 2502263 h 2535514"/>
              <a:gd name="connsiteX79" fmla="*/ 249382 w 1175310"/>
              <a:gd name="connsiteY79" fmla="*/ 2485638 h 2535514"/>
              <a:gd name="connsiteX80" fmla="*/ 224444 w 1175310"/>
              <a:gd name="connsiteY80" fmla="*/ 2477325 h 2535514"/>
              <a:gd name="connsiteX81" fmla="*/ 182880 w 1175310"/>
              <a:gd name="connsiteY81" fmla="*/ 2452387 h 2535514"/>
              <a:gd name="connsiteX82" fmla="*/ 141317 w 1175310"/>
              <a:gd name="connsiteY82" fmla="*/ 2427448 h 2535514"/>
              <a:gd name="connsiteX83" fmla="*/ 133004 w 1175310"/>
              <a:gd name="connsiteY83" fmla="*/ 2402510 h 2535514"/>
              <a:gd name="connsiteX84" fmla="*/ 91440 w 1175310"/>
              <a:gd name="connsiteY84" fmla="*/ 2352634 h 2535514"/>
              <a:gd name="connsiteX85" fmla="*/ 83128 w 1175310"/>
              <a:gd name="connsiteY85" fmla="*/ 2327696 h 2535514"/>
              <a:gd name="connsiteX86" fmla="*/ 66502 w 1175310"/>
              <a:gd name="connsiteY86" fmla="*/ 2311070 h 2535514"/>
              <a:gd name="connsiteX87" fmla="*/ 49877 w 1175310"/>
              <a:gd name="connsiteY87" fmla="*/ 2261194 h 2535514"/>
              <a:gd name="connsiteX88" fmla="*/ 41564 w 1175310"/>
              <a:gd name="connsiteY88" fmla="*/ 2211318 h 2535514"/>
              <a:gd name="connsiteX89" fmla="*/ 33251 w 1175310"/>
              <a:gd name="connsiteY89" fmla="*/ 2186379 h 2535514"/>
              <a:gd name="connsiteX90" fmla="*/ 24938 w 1175310"/>
              <a:gd name="connsiteY90" fmla="*/ 2136503 h 2535514"/>
              <a:gd name="connsiteX91" fmla="*/ 16626 w 1175310"/>
              <a:gd name="connsiteY91" fmla="*/ 2111565 h 2535514"/>
              <a:gd name="connsiteX92" fmla="*/ 0 w 1175310"/>
              <a:gd name="connsiteY92" fmla="*/ 2045063 h 2535514"/>
              <a:gd name="connsiteX93" fmla="*/ 8313 w 1175310"/>
              <a:gd name="connsiteY93" fmla="*/ 1795681 h 2535514"/>
              <a:gd name="connsiteX94" fmla="*/ 24938 w 1175310"/>
              <a:gd name="connsiteY94" fmla="*/ 1745805 h 2535514"/>
              <a:gd name="connsiteX95" fmla="*/ 33251 w 1175310"/>
              <a:gd name="connsiteY95" fmla="*/ 1687616 h 2535514"/>
              <a:gd name="connsiteX96" fmla="*/ 41564 w 1175310"/>
              <a:gd name="connsiteY96" fmla="*/ 1662678 h 2535514"/>
              <a:gd name="connsiteX97" fmla="*/ 58189 w 1175310"/>
              <a:gd name="connsiteY97" fmla="*/ 1571238 h 2535514"/>
              <a:gd name="connsiteX98" fmla="*/ 74815 w 1175310"/>
              <a:gd name="connsiteY98" fmla="*/ 1537987 h 2535514"/>
              <a:gd name="connsiteX0" fmla="*/ 74815 w 1175310"/>
              <a:gd name="connsiteY0" fmla="*/ 1537987 h 2535514"/>
              <a:gd name="connsiteX1" fmla="*/ 74815 w 1175310"/>
              <a:gd name="connsiteY1" fmla="*/ 1537987 h 2535514"/>
              <a:gd name="connsiteX2" fmla="*/ 149629 w 1175310"/>
              <a:gd name="connsiteY2" fmla="*/ 1471485 h 2535514"/>
              <a:gd name="connsiteX3" fmla="*/ 166255 w 1175310"/>
              <a:gd name="connsiteY3" fmla="*/ 1421608 h 2535514"/>
              <a:gd name="connsiteX4" fmla="*/ 199506 w 1175310"/>
              <a:gd name="connsiteY4" fmla="*/ 1321856 h 2535514"/>
              <a:gd name="connsiteX5" fmla="*/ 216131 w 1175310"/>
              <a:gd name="connsiteY5" fmla="*/ 1271979 h 2535514"/>
              <a:gd name="connsiteX6" fmla="*/ 232757 w 1175310"/>
              <a:gd name="connsiteY6" fmla="*/ 1255354 h 2535514"/>
              <a:gd name="connsiteX7" fmla="*/ 241069 w 1175310"/>
              <a:gd name="connsiteY7" fmla="*/ 1222103 h 2535514"/>
              <a:gd name="connsiteX8" fmla="*/ 274320 w 1175310"/>
              <a:gd name="connsiteY8" fmla="*/ 1188852 h 2535514"/>
              <a:gd name="connsiteX9" fmla="*/ 282633 w 1175310"/>
              <a:gd name="connsiteY9" fmla="*/ 1130663 h 2535514"/>
              <a:gd name="connsiteX10" fmla="*/ 290946 w 1175310"/>
              <a:gd name="connsiteY10" fmla="*/ 1105725 h 2535514"/>
              <a:gd name="connsiteX11" fmla="*/ 307571 w 1175310"/>
              <a:gd name="connsiteY11" fmla="*/ 897907 h 2535514"/>
              <a:gd name="connsiteX12" fmla="*/ 315884 w 1175310"/>
              <a:gd name="connsiteY12" fmla="*/ 872968 h 2535514"/>
              <a:gd name="connsiteX13" fmla="*/ 332509 w 1175310"/>
              <a:gd name="connsiteY13" fmla="*/ 806467 h 2535514"/>
              <a:gd name="connsiteX14" fmla="*/ 349135 w 1175310"/>
              <a:gd name="connsiteY14" fmla="*/ 756590 h 2535514"/>
              <a:gd name="connsiteX15" fmla="*/ 357448 w 1175310"/>
              <a:gd name="connsiteY15" fmla="*/ 698401 h 2535514"/>
              <a:gd name="connsiteX16" fmla="*/ 365760 w 1175310"/>
              <a:gd name="connsiteY16" fmla="*/ 673463 h 2535514"/>
              <a:gd name="connsiteX17" fmla="*/ 382386 w 1175310"/>
              <a:gd name="connsiteY17" fmla="*/ 482270 h 2535514"/>
              <a:gd name="connsiteX18" fmla="*/ 407324 w 1175310"/>
              <a:gd name="connsiteY18" fmla="*/ 340954 h 2535514"/>
              <a:gd name="connsiteX19" fmla="*/ 415637 w 1175310"/>
              <a:gd name="connsiteY19" fmla="*/ 316016 h 2535514"/>
              <a:gd name="connsiteX20" fmla="*/ 440575 w 1175310"/>
              <a:gd name="connsiteY20" fmla="*/ 282765 h 2535514"/>
              <a:gd name="connsiteX21" fmla="*/ 457200 w 1175310"/>
              <a:gd name="connsiteY21" fmla="*/ 232888 h 2535514"/>
              <a:gd name="connsiteX22" fmla="*/ 465513 w 1175310"/>
              <a:gd name="connsiteY22" fmla="*/ 207950 h 2535514"/>
              <a:gd name="connsiteX23" fmla="*/ 556953 w 1175310"/>
              <a:gd name="connsiteY23" fmla="*/ 133136 h 2535514"/>
              <a:gd name="connsiteX24" fmla="*/ 681644 w 1175310"/>
              <a:gd name="connsiteY24" fmla="*/ 99885 h 2535514"/>
              <a:gd name="connsiteX25" fmla="*/ 781396 w 1175310"/>
              <a:gd name="connsiteY25" fmla="*/ 149761 h 2535514"/>
              <a:gd name="connsiteX26" fmla="*/ 856211 w 1175310"/>
              <a:gd name="connsiteY26" fmla="*/ 16758 h 2535514"/>
              <a:gd name="connsiteX27" fmla="*/ 1122218 w 1175310"/>
              <a:gd name="connsiteY27" fmla="*/ 50009 h 2535514"/>
              <a:gd name="connsiteX28" fmla="*/ 831273 w 1175310"/>
              <a:gd name="connsiteY28" fmla="*/ 449019 h 2535514"/>
              <a:gd name="connsiteX29" fmla="*/ 814648 w 1175310"/>
              <a:gd name="connsiteY29" fmla="*/ 465645 h 2535514"/>
              <a:gd name="connsiteX30" fmla="*/ 798022 w 1175310"/>
              <a:gd name="connsiteY30" fmla="*/ 490583 h 2535514"/>
              <a:gd name="connsiteX31" fmla="*/ 764771 w 1175310"/>
              <a:gd name="connsiteY31" fmla="*/ 557085 h 2535514"/>
              <a:gd name="connsiteX32" fmla="*/ 756458 w 1175310"/>
              <a:gd name="connsiteY32" fmla="*/ 598648 h 2535514"/>
              <a:gd name="connsiteX33" fmla="*/ 739833 w 1175310"/>
              <a:gd name="connsiteY33" fmla="*/ 623587 h 2535514"/>
              <a:gd name="connsiteX34" fmla="*/ 731520 w 1175310"/>
              <a:gd name="connsiteY34" fmla="*/ 656838 h 2535514"/>
              <a:gd name="connsiteX35" fmla="*/ 739833 w 1175310"/>
              <a:gd name="connsiteY35" fmla="*/ 839718 h 2535514"/>
              <a:gd name="connsiteX36" fmla="*/ 756458 w 1175310"/>
              <a:gd name="connsiteY36" fmla="*/ 864656 h 2535514"/>
              <a:gd name="connsiteX37" fmla="*/ 764771 w 1175310"/>
              <a:gd name="connsiteY37" fmla="*/ 889594 h 2535514"/>
              <a:gd name="connsiteX38" fmla="*/ 831273 w 1175310"/>
              <a:gd name="connsiteY38" fmla="*/ 931158 h 2535514"/>
              <a:gd name="connsiteX39" fmla="*/ 980902 w 1175310"/>
              <a:gd name="connsiteY39" fmla="*/ 839718 h 2535514"/>
              <a:gd name="connsiteX40" fmla="*/ 931025 w 1175310"/>
              <a:gd name="connsiteY40" fmla="*/ 565397 h 2535514"/>
              <a:gd name="connsiteX41" fmla="*/ 1097280 w 1175310"/>
              <a:gd name="connsiteY41" fmla="*/ 399142 h 2535514"/>
              <a:gd name="connsiteX42" fmla="*/ 1172094 w 1175310"/>
              <a:gd name="connsiteY42" fmla="*/ 623587 h 2535514"/>
              <a:gd name="connsiteX43" fmla="*/ 997528 w 1175310"/>
              <a:gd name="connsiteY43" fmla="*/ 1072474 h 2535514"/>
              <a:gd name="connsiteX44" fmla="*/ 980902 w 1175310"/>
              <a:gd name="connsiteY44" fmla="*/ 1122350 h 2535514"/>
              <a:gd name="connsiteX45" fmla="*/ 964277 w 1175310"/>
              <a:gd name="connsiteY45" fmla="*/ 1172227 h 2535514"/>
              <a:gd name="connsiteX46" fmla="*/ 955964 w 1175310"/>
              <a:gd name="connsiteY46" fmla="*/ 1205478 h 2535514"/>
              <a:gd name="connsiteX47" fmla="*/ 947651 w 1175310"/>
              <a:gd name="connsiteY47" fmla="*/ 1321856 h 2535514"/>
              <a:gd name="connsiteX48" fmla="*/ 939338 w 1175310"/>
              <a:gd name="connsiteY48" fmla="*/ 1355107 h 2535514"/>
              <a:gd name="connsiteX49" fmla="*/ 931026 w 1175310"/>
              <a:gd name="connsiteY49" fmla="*/ 1413296 h 2535514"/>
              <a:gd name="connsiteX50" fmla="*/ 914400 w 1175310"/>
              <a:gd name="connsiteY50" fmla="*/ 1471485 h 2535514"/>
              <a:gd name="connsiteX51" fmla="*/ 906088 w 1175310"/>
              <a:gd name="connsiteY51" fmla="*/ 1504736 h 2535514"/>
              <a:gd name="connsiteX52" fmla="*/ 889462 w 1175310"/>
              <a:gd name="connsiteY52" fmla="*/ 1529674 h 2535514"/>
              <a:gd name="connsiteX53" fmla="*/ 872837 w 1175310"/>
              <a:gd name="connsiteY53" fmla="*/ 1579550 h 2535514"/>
              <a:gd name="connsiteX54" fmla="*/ 864524 w 1175310"/>
              <a:gd name="connsiteY54" fmla="*/ 1604488 h 2535514"/>
              <a:gd name="connsiteX55" fmla="*/ 856211 w 1175310"/>
              <a:gd name="connsiteY55" fmla="*/ 1629427 h 2535514"/>
              <a:gd name="connsiteX56" fmla="*/ 839586 w 1175310"/>
              <a:gd name="connsiteY56" fmla="*/ 1654365 h 2535514"/>
              <a:gd name="connsiteX57" fmla="*/ 822960 w 1175310"/>
              <a:gd name="connsiteY57" fmla="*/ 1704241 h 2535514"/>
              <a:gd name="connsiteX58" fmla="*/ 814648 w 1175310"/>
              <a:gd name="connsiteY58" fmla="*/ 1729179 h 2535514"/>
              <a:gd name="connsiteX59" fmla="*/ 798022 w 1175310"/>
              <a:gd name="connsiteY59" fmla="*/ 1745805 h 2535514"/>
              <a:gd name="connsiteX60" fmla="*/ 781397 w 1175310"/>
              <a:gd name="connsiteY60" fmla="*/ 1795681 h 2535514"/>
              <a:gd name="connsiteX61" fmla="*/ 773084 w 1175310"/>
              <a:gd name="connsiteY61" fmla="*/ 1820619 h 2535514"/>
              <a:gd name="connsiteX62" fmla="*/ 756458 w 1175310"/>
              <a:gd name="connsiteY62" fmla="*/ 1887121 h 2535514"/>
              <a:gd name="connsiteX63" fmla="*/ 748146 w 1175310"/>
              <a:gd name="connsiteY63" fmla="*/ 1953623 h 2535514"/>
              <a:gd name="connsiteX64" fmla="*/ 739833 w 1175310"/>
              <a:gd name="connsiteY64" fmla="*/ 1986874 h 2535514"/>
              <a:gd name="connsiteX65" fmla="*/ 731520 w 1175310"/>
              <a:gd name="connsiteY65" fmla="*/ 2078314 h 2535514"/>
              <a:gd name="connsiteX66" fmla="*/ 714895 w 1175310"/>
              <a:gd name="connsiteY66" fmla="*/ 2128190 h 2535514"/>
              <a:gd name="connsiteX67" fmla="*/ 689957 w 1175310"/>
              <a:gd name="connsiteY67" fmla="*/ 2219630 h 2535514"/>
              <a:gd name="connsiteX68" fmla="*/ 673331 w 1175310"/>
              <a:gd name="connsiteY68" fmla="*/ 2244568 h 2535514"/>
              <a:gd name="connsiteX69" fmla="*/ 648393 w 1175310"/>
              <a:gd name="connsiteY69" fmla="*/ 2302758 h 2535514"/>
              <a:gd name="connsiteX70" fmla="*/ 615142 w 1175310"/>
              <a:gd name="connsiteY70" fmla="*/ 2369259 h 2535514"/>
              <a:gd name="connsiteX71" fmla="*/ 598517 w 1175310"/>
              <a:gd name="connsiteY71" fmla="*/ 2419136 h 2535514"/>
              <a:gd name="connsiteX72" fmla="*/ 581891 w 1175310"/>
              <a:gd name="connsiteY72" fmla="*/ 2477325 h 2535514"/>
              <a:gd name="connsiteX73" fmla="*/ 548640 w 1175310"/>
              <a:gd name="connsiteY73" fmla="*/ 2518888 h 2535514"/>
              <a:gd name="connsiteX74" fmla="*/ 515389 w 1175310"/>
              <a:gd name="connsiteY74" fmla="*/ 2527201 h 2535514"/>
              <a:gd name="connsiteX75" fmla="*/ 490451 w 1175310"/>
              <a:gd name="connsiteY75" fmla="*/ 2535514 h 2535514"/>
              <a:gd name="connsiteX76" fmla="*/ 357448 w 1175310"/>
              <a:gd name="connsiteY76" fmla="*/ 2527201 h 2535514"/>
              <a:gd name="connsiteX77" fmla="*/ 324197 w 1175310"/>
              <a:gd name="connsiteY77" fmla="*/ 2518888 h 2535514"/>
              <a:gd name="connsiteX78" fmla="*/ 299258 w 1175310"/>
              <a:gd name="connsiteY78" fmla="*/ 2502263 h 2535514"/>
              <a:gd name="connsiteX79" fmla="*/ 249382 w 1175310"/>
              <a:gd name="connsiteY79" fmla="*/ 2485638 h 2535514"/>
              <a:gd name="connsiteX80" fmla="*/ 224444 w 1175310"/>
              <a:gd name="connsiteY80" fmla="*/ 2477325 h 2535514"/>
              <a:gd name="connsiteX81" fmla="*/ 182880 w 1175310"/>
              <a:gd name="connsiteY81" fmla="*/ 2452387 h 2535514"/>
              <a:gd name="connsiteX82" fmla="*/ 141317 w 1175310"/>
              <a:gd name="connsiteY82" fmla="*/ 2427448 h 2535514"/>
              <a:gd name="connsiteX83" fmla="*/ 41564 w 1175310"/>
              <a:gd name="connsiteY83" fmla="*/ 2435761 h 2535514"/>
              <a:gd name="connsiteX84" fmla="*/ 91440 w 1175310"/>
              <a:gd name="connsiteY84" fmla="*/ 2352634 h 2535514"/>
              <a:gd name="connsiteX85" fmla="*/ 83128 w 1175310"/>
              <a:gd name="connsiteY85" fmla="*/ 2327696 h 2535514"/>
              <a:gd name="connsiteX86" fmla="*/ 66502 w 1175310"/>
              <a:gd name="connsiteY86" fmla="*/ 2311070 h 2535514"/>
              <a:gd name="connsiteX87" fmla="*/ 49877 w 1175310"/>
              <a:gd name="connsiteY87" fmla="*/ 2261194 h 2535514"/>
              <a:gd name="connsiteX88" fmla="*/ 41564 w 1175310"/>
              <a:gd name="connsiteY88" fmla="*/ 2211318 h 2535514"/>
              <a:gd name="connsiteX89" fmla="*/ 33251 w 1175310"/>
              <a:gd name="connsiteY89" fmla="*/ 2186379 h 2535514"/>
              <a:gd name="connsiteX90" fmla="*/ 24938 w 1175310"/>
              <a:gd name="connsiteY90" fmla="*/ 2136503 h 2535514"/>
              <a:gd name="connsiteX91" fmla="*/ 16626 w 1175310"/>
              <a:gd name="connsiteY91" fmla="*/ 2111565 h 2535514"/>
              <a:gd name="connsiteX92" fmla="*/ 0 w 1175310"/>
              <a:gd name="connsiteY92" fmla="*/ 2045063 h 2535514"/>
              <a:gd name="connsiteX93" fmla="*/ 8313 w 1175310"/>
              <a:gd name="connsiteY93" fmla="*/ 1795681 h 2535514"/>
              <a:gd name="connsiteX94" fmla="*/ 24938 w 1175310"/>
              <a:gd name="connsiteY94" fmla="*/ 1745805 h 2535514"/>
              <a:gd name="connsiteX95" fmla="*/ 33251 w 1175310"/>
              <a:gd name="connsiteY95" fmla="*/ 1687616 h 2535514"/>
              <a:gd name="connsiteX96" fmla="*/ 41564 w 1175310"/>
              <a:gd name="connsiteY96" fmla="*/ 1662678 h 2535514"/>
              <a:gd name="connsiteX97" fmla="*/ 58189 w 1175310"/>
              <a:gd name="connsiteY97" fmla="*/ 1571238 h 2535514"/>
              <a:gd name="connsiteX98" fmla="*/ 74815 w 1175310"/>
              <a:gd name="connsiteY98" fmla="*/ 1537987 h 2535514"/>
              <a:gd name="connsiteX0" fmla="*/ 83247 w 1183742"/>
              <a:gd name="connsiteY0" fmla="*/ 1537987 h 2535514"/>
              <a:gd name="connsiteX1" fmla="*/ 83247 w 1183742"/>
              <a:gd name="connsiteY1" fmla="*/ 1537987 h 2535514"/>
              <a:gd name="connsiteX2" fmla="*/ 158061 w 1183742"/>
              <a:gd name="connsiteY2" fmla="*/ 1471485 h 2535514"/>
              <a:gd name="connsiteX3" fmla="*/ 174687 w 1183742"/>
              <a:gd name="connsiteY3" fmla="*/ 1421608 h 2535514"/>
              <a:gd name="connsiteX4" fmla="*/ 207938 w 1183742"/>
              <a:gd name="connsiteY4" fmla="*/ 1321856 h 2535514"/>
              <a:gd name="connsiteX5" fmla="*/ 224563 w 1183742"/>
              <a:gd name="connsiteY5" fmla="*/ 1271979 h 2535514"/>
              <a:gd name="connsiteX6" fmla="*/ 241189 w 1183742"/>
              <a:gd name="connsiteY6" fmla="*/ 1255354 h 2535514"/>
              <a:gd name="connsiteX7" fmla="*/ 249501 w 1183742"/>
              <a:gd name="connsiteY7" fmla="*/ 1222103 h 2535514"/>
              <a:gd name="connsiteX8" fmla="*/ 282752 w 1183742"/>
              <a:gd name="connsiteY8" fmla="*/ 1188852 h 2535514"/>
              <a:gd name="connsiteX9" fmla="*/ 291065 w 1183742"/>
              <a:gd name="connsiteY9" fmla="*/ 1130663 h 2535514"/>
              <a:gd name="connsiteX10" fmla="*/ 299378 w 1183742"/>
              <a:gd name="connsiteY10" fmla="*/ 1105725 h 2535514"/>
              <a:gd name="connsiteX11" fmla="*/ 316003 w 1183742"/>
              <a:gd name="connsiteY11" fmla="*/ 897907 h 2535514"/>
              <a:gd name="connsiteX12" fmla="*/ 324316 w 1183742"/>
              <a:gd name="connsiteY12" fmla="*/ 872968 h 2535514"/>
              <a:gd name="connsiteX13" fmla="*/ 340941 w 1183742"/>
              <a:gd name="connsiteY13" fmla="*/ 806467 h 2535514"/>
              <a:gd name="connsiteX14" fmla="*/ 357567 w 1183742"/>
              <a:gd name="connsiteY14" fmla="*/ 756590 h 2535514"/>
              <a:gd name="connsiteX15" fmla="*/ 365880 w 1183742"/>
              <a:gd name="connsiteY15" fmla="*/ 698401 h 2535514"/>
              <a:gd name="connsiteX16" fmla="*/ 374192 w 1183742"/>
              <a:gd name="connsiteY16" fmla="*/ 673463 h 2535514"/>
              <a:gd name="connsiteX17" fmla="*/ 390818 w 1183742"/>
              <a:gd name="connsiteY17" fmla="*/ 482270 h 2535514"/>
              <a:gd name="connsiteX18" fmla="*/ 415756 w 1183742"/>
              <a:gd name="connsiteY18" fmla="*/ 340954 h 2535514"/>
              <a:gd name="connsiteX19" fmla="*/ 424069 w 1183742"/>
              <a:gd name="connsiteY19" fmla="*/ 316016 h 2535514"/>
              <a:gd name="connsiteX20" fmla="*/ 449007 w 1183742"/>
              <a:gd name="connsiteY20" fmla="*/ 282765 h 2535514"/>
              <a:gd name="connsiteX21" fmla="*/ 465632 w 1183742"/>
              <a:gd name="connsiteY21" fmla="*/ 232888 h 2535514"/>
              <a:gd name="connsiteX22" fmla="*/ 473945 w 1183742"/>
              <a:gd name="connsiteY22" fmla="*/ 207950 h 2535514"/>
              <a:gd name="connsiteX23" fmla="*/ 565385 w 1183742"/>
              <a:gd name="connsiteY23" fmla="*/ 133136 h 2535514"/>
              <a:gd name="connsiteX24" fmla="*/ 690076 w 1183742"/>
              <a:gd name="connsiteY24" fmla="*/ 99885 h 2535514"/>
              <a:gd name="connsiteX25" fmla="*/ 789828 w 1183742"/>
              <a:gd name="connsiteY25" fmla="*/ 149761 h 2535514"/>
              <a:gd name="connsiteX26" fmla="*/ 864643 w 1183742"/>
              <a:gd name="connsiteY26" fmla="*/ 16758 h 2535514"/>
              <a:gd name="connsiteX27" fmla="*/ 1130650 w 1183742"/>
              <a:gd name="connsiteY27" fmla="*/ 50009 h 2535514"/>
              <a:gd name="connsiteX28" fmla="*/ 839705 w 1183742"/>
              <a:gd name="connsiteY28" fmla="*/ 449019 h 2535514"/>
              <a:gd name="connsiteX29" fmla="*/ 823080 w 1183742"/>
              <a:gd name="connsiteY29" fmla="*/ 465645 h 2535514"/>
              <a:gd name="connsiteX30" fmla="*/ 806454 w 1183742"/>
              <a:gd name="connsiteY30" fmla="*/ 490583 h 2535514"/>
              <a:gd name="connsiteX31" fmla="*/ 773203 w 1183742"/>
              <a:gd name="connsiteY31" fmla="*/ 557085 h 2535514"/>
              <a:gd name="connsiteX32" fmla="*/ 764890 w 1183742"/>
              <a:gd name="connsiteY32" fmla="*/ 598648 h 2535514"/>
              <a:gd name="connsiteX33" fmla="*/ 748265 w 1183742"/>
              <a:gd name="connsiteY33" fmla="*/ 623587 h 2535514"/>
              <a:gd name="connsiteX34" fmla="*/ 739952 w 1183742"/>
              <a:gd name="connsiteY34" fmla="*/ 656838 h 2535514"/>
              <a:gd name="connsiteX35" fmla="*/ 748265 w 1183742"/>
              <a:gd name="connsiteY35" fmla="*/ 839718 h 2535514"/>
              <a:gd name="connsiteX36" fmla="*/ 764890 w 1183742"/>
              <a:gd name="connsiteY36" fmla="*/ 864656 h 2535514"/>
              <a:gd name="connsiteX37" fmla="*/ 773203 w 1183742"/>
              <a:gd name="connsiteY37" fmla="*/ 889594 h 2535514"/>
              <a:gd name="connsiteX38" fmla="*/ 839705 w 1183742"/>
              <a:gd name="connsiteY38" fmla="*/ 931158 h 2535514"/>
              <a:gd name="connsiteX39" fmla="*/ 989334 w 1183742"/>
              <a:gd name="connsiteY39" fmla="*/ 839718 h 2535514"/>
              <a:gd name="connsiteX40" fmla="*/ 939457 w 1183742"/>
              <a:gd name="connsiteY40" fmla="*/ 565397 h 2535514"/>
              <a:gd name="connsiteX41" fmla="*/ 1105712 w 1183742"/>
              <a:gd name="connsiteY41" fmla="*/ 399142 h 2535514"/>
              <a:gd name="connsiteX42" fmla="*/ 1180526 w 1183742"/>
              <a:gd name="connsiteY42" fmla="*/ 623587 h 2535514"/>
              <a:gd name="connsiteX43" fmla="*/ 1005960 w 1183742"/>
              <a:gd name="connsiteY43" fmla="*/ 1072474 h 2535514"/>
              <a:gd name="connsiteX44" fmla="*/ 989334 w 1183742"/>
              <a:gd name="connsiteY44" fmla="*/ 1122350 h 2535514"/>
              <a:gd name="connsiteX45" fmla="*/ 972709 w 1183742"/>
              <a:gd name="connsiteY45" fmla="*/ 1172227 h 2535514"/>
              <a:gd name="connsiteX46" fmla="*/ 964396 w 1183742"/>
              <a:gd name="connsiteY46" fmla="*/ 1205478 h 2535514"/>
              <a:gd name="connsiteX47" fmla="*/ 956083 w 1183742"/>
              <a:gd name="connsiteY47" fmla="*/ 1321856 h 2535514"/>
              <a:gd name="connsiteX48" fmla="*/ 947770 w 1183742"/>
              <a:gd name="connsiteY48" fmla="*/ 1355107 h 2535514"/>
              <a:gd name="connsiteX49" fmla="*/ 939458 w 1183742"/>
              <a:gd name="connsiteY49" fmla="*/ 1413296 h 2535514"/>
              <a:gd name="connsiteX50" fmla="*/ 922832 w 1183742"/>
              <a:gd name="connsiteY50" fmla="*/ 1471485 h 2535514"/>
              <a:gd name="connsiteX51" fmla="*/ 914520 w 1183742"/>
              <a:gd name="connsiteY51" fmla="*/ 1504736 h 2535514"/>
              <a:gd name="connsiteX52" fmla="*/ 897894 w 1183742"/>
              <a:gd name="connsiteY52" fmla="*/ 1529674 h 2535514"/>
              <a:gd name="connsiteX53" fmla="*/ 881269 w 1183742"/>
              <a:gd name="connsiteY53" fmla="*/ 1579550 h 2535514"/>
              <a:gd name="connsiteX54" fmla="*/ 872956 w 1183742"/>
              <a:gd name="connsiteY54" fmla="*/ 1604488 h 2535514"/>
              <a:gd name="connsiteX55" fmla="*/ 864643 w 1183742"/>
              <a:gd name="connsiteY55" fmla="*/ 1629427 h 2535514"/>
              <a:gd name="connsiteX56" fmla="*/ 848018 w 1183742"/>
              <a:gd name="connsiteY56" fmla="*/ 1654365 h 2535514"/>
              <a:gd name="connsiteX57" fmla="*/ 831392 w 1183742"/>
              <a:gd name="connsiteY57" fmla="*/ 1704241 h 2535514"/>
              <a:gd name="connsiteX58" fmla="*/ 823080 w 1183742"/>
              <a:gd name="connsiteY58" fmla="*/ 1729179 h 2535514"/>
              <a:gd name="connsiteX59" fmla="*/ 806454 w 1183742"/>
              <a:gd name="connsiteY59" fmla="*/ 1745805 h 2535514"/>
              <a:gd name="connsiteX60" fmla="*/ 789829 w 1183742"/>
              <a:gd name="connsiteY60" fmla="*/ 1795681 h 2535514"/>
              <a:gd name="connsiteX61" fmla="*/ 781516 w 1183742"/>
              <a:gd name="connsiteY61" fmla="*/ 1820619 h 2535514"/>
              <a:gd name="connsiteX62" fmla="*/ 764890 w 1183742"/>
              <a:gd name="connsiteY62" fmla="*/ 1887121 h 2535514"/>
              <a:gd name="connsiteX63" fmla="*/ 756578 w 1183742"/>
              <a:gd name="connsiteY63" fmla="*/ 1953623 h 2535514"/>
              <a:gd name="connsiteX64" fmla="*/ 748265 w 1183742"/>
              <a:gd name="connsiteY64" fmla="*/ 1986874 h 2535514"/>
              <a:gd name="connsiteX65" fmla="*/ 739952 w 1183742"/>
              <a:gd name="connsiteY65" fmla="*/ 2078314 h 2535514"/>
              <a:gd name="connsiteX66" fmla="*/ 723327 w 1183742"/>
              <a:gd name="connsiteY66" fmla="*/ 2128190 h 2535514"/>
              <a:gd name="connsiteX67" fmla="*/ 698389 w 1183742"/>
              <a:gd name="connsiteY67" fmla="*/ 2219630 h 2535514"/>
              <a:gd name="connsiteX68" fmla="*/ 681763 w 1183742"/>
              <a:gd name="connsiteY68" fmla="*/ 2244568 h 2535514"/>
              <a:gd name="connsiteX69" fmla="*/ 656825 w 1183742"/>
              <a:gd name="connsiteY69" fmla="*/ 2302758 h 2535514"/>
              <a:gd name="connsiteX70" fmla="*/ 623574 w 1183742"/>
              <a:gd name="connsiteY70" fmla="*/ 2369259 h 2535514"/>
              <a:gd name="connsiteX71" fmla="*/ 606949 w 1183742"/>
              <a:gd name="connsiteY71" fmla="*/ 2419136 h 2535514"/>
              <a:gd name="connsiteX72" fmla="*/ 590323 w 1183742"/>
              <a:gd name="connsiteY72" fmla="*/ 2477325 h 2535514"/>
              <a:gd name="connsiteX73" fmla="*/ 557072 w 1183742"/>
              <a:gd name="connsiteY73" fmla="*/ 2518888 h 2535514"/>
              <a:gd name="connsiteX74" fmla="*/ 523821 w 1183742"/>
              <a:gd name="connsiteY74" fmla="*/ 2527201 h 2535514"/>
              <a:gd name="connsiteX75" fmla="*/ 498883 w 1183742"/>
              <a:gd name="connsiteY75" fmla="*/ 2535514 h 2535514"/>
              <a:gd name="connsiteX76" fmla="*/ 365880 w 1183742"/>
              <a:gd name="connsiteY76" fmla="*/ 2527201 h 2535514"/>
              <a:gd name="connsiteX77" fmla="*/ 332629 w 1183742"/>
              <a:gd name="connsiteY77" fmla="*/ 2518888 h 2535514"/>
              <a:gd name="connsiteX78" fmla="*/ 307690 w 1183742"/>
              <a:gd name="connsiteY78" fmla="*/ 2502263 h 2535514"/>
              <a:gd name="connsiteX79" fmla="*/ 257814 w 1183742"/>
              <a:gd name="connsiteY79" fmla="*/ 2485638 h 2535514"/>
              <a:gd name="connsiteX80" fmla="*/ 232876 w 1183742"/>
              <a:gd name="connsiteY80" fmla="*/ 2477325 h 2535514"/>
              <a:gd name="connsiteX81" fmla="*/ 191312 w 1183742"/>
              <a:gd name="connsiteY81" fmla="*/ 2452387 h 2535514"/>
              <a:gd name="connsiteX82" fmla="*/ 149749 w 1183742"/>
              <a:gd name="connsiteY82" fmla="*/ 2427448 h 2535514"/>
              <a:gd name="connsiteX83" fmla="*/ 49996 w 1183742"/>
              <a:gd name="connsiteY83" fmla="*/ 2435761 h 2535514"/>
              <a:gd name="connsiteX84" fmla="*/ 99872 w 1183742"/>
              <a:gd name="connsiteY84" fmla="*/ 2352634 h 2535514"/>
              <a:gd name="connsiteX85" fmla="*/ 91560 w 1183742"/>
              <a:gd name="connsiteY85" fmla="*/ 2327696 h 2535514"/>
              <a:gd name="connsiteX86" fmla="*/ 74934 w 1183742"/>
              <a:gd name="connsiteY86" fmla="*/ 2311070 h 2535514"/>
              <a:gd name="connsiteX87" fmla="*/ 120 w 1183742"/>
              <a:gd name="connsiteY87" fmla="*/ 2327696 h 2535514"/>
              <a:gd name="connsiteX88" fmla="*/ 49996 w 1183742"/>
              <a:gd name="connsiteY88" fmla="*/ 2211318 h 2535514"/>
              <a:gd name="connsiteX89" fmla="*/ 41683 w 1183742"/>
              <a:gd name="connsiteY89" fmla="*/ 2186379 h 2535514"/>
              <a:gd name="connsiteX90" fmla="*/ 33370 w 1183742"/>
              <a:gd name="connsiteY90" fmla="*/ 2136503 h 2535514"/>
              <a:gd name="connsiteX91" fmla="*/ 25058 w 1183742"/>
              <a:gd name="connsiteY91" fmla="*/ 2111565 h 2535514"/>
              <a:gd name="connsiteX92" fmla="*/ 8432 w 1183742"/>
              <a:gd name="connsiteY92" fmla="*/ 2045063 h 2535514"/>
              <a:gd name="connsiteX93" fmla="*/ 16745 w 1183742"/>
              <a:gd name="connsiteY93" fmla="*/ 1795681 h 2535514"/>
              <a:gd name="connsiteX94" fmla="*/ 33370 w 1183742"/>
              <a:gd name="connsiteY94" fmla="*/ 1745805 h 2535514"/>
              <a:gd name="connsiteX95" fmla="*/ 41683 w 1183742"/>
              <a:gd name="connsiteY95" fmla="*/ 1687616 h 2535514"/>
              <a:gd name="connsiteX96" fmla="*/ 49996 w 1183742"/>
              <a:gd name="connsiteY96" fmla="*/ 1662678 h 2535514"/>
              <a:gd name="connsiteX97" fmla="*/ 66621 w 1183742"/>
              <a:gd name="connsiteY97" fmla="*/ 1571238 h 2535514"/>
              <a:gd name="connsiteX98" fmla="*/ 83247 w 1183742"/>
              <a:gd name="connsiteY98" fmla="*/ 1537987 h 2535514"/>
              <a:gd name="connsiteX0" fmla="*/ 83236 w 1183731"/>
              <a:gd name="connsiteY0" fmla="*/ 1537987 h 2535514"/>
              <a:gd name="connsiteX1" fmla="*/ 83236 w 1183731"/>
              <a:gd name="connsiteY1" fmla="*/ 1537987 h 2535514"/>
              <a:gd name="connsiteX2" fmla="*/ 158050 w 1183731"/>
              <a:gd name="connsiteY2" fmla="*/ 1471485 h 2535514"/>
              <a:gd name="connsiteX3" fmla="*/ 174676 w 1183731"/>
              <a:gd name="connsiteY3" fmla="*/ 1421608 h 2535514"/>
              <a:gd name="connsiteX4" fmla="*/ 207927 w 1183731"/>
              <a:gd name="connsiteY4" fmla="*/ 1321856 h 2535514"/>
              <a:gd name="connsiteX5" fmla="*/ 224552 w 1183731"/>
              <a:gd name="connsiteY5" fmla="*/ 1271979 h 2535514"/>
              <a:gd name="connsiteX6" fmla="*/ 241178 w 1183731"/>
              <a:gd name="connsiteY6" fmla="*/ 1255354 h 2535514"/>
              <a:gd name="connsiteX7" fmla="*/ 249490 w 1183731"/>
              <a:gd name="connsiteY7" fmla="*/ 1222103 h 2535514"/>
              <a:gd name="connsiteX8" fmla="*/ 282741 w 1183731"/>
              <a:gd name="connsiteY8" fmla="*/ 1188852 h 2535514"/>
              <a:gd name="connsiteX9" fmla="*/ 291054 w 1183731"/>
              <a:gd name="connsiteY9" fmla="*/ 1130663 h 2535514"/>
              <a:gd name="connsiteX10" fmla="*/ 299367 w 1183731"/>
              <a:gd name="connsiteY10" fmla="*/ 1105725 h 2535514"/>
              <a:gd name="connsiteX11" fmla="*/ 315992 w 1183731"/>
              <a:gd name="connsiteY11" fmla="*/ 897907 h 2535514"/>
              <a:gd name="connsiteX12" fmla="*/ 324305 w 1183731"/>
              <a:gd name="connsiteY12" fmla="*/ 872968 h 2535514"/>
              <a:gd name="connsiteX13" fmla="*/ 340930 w 1183731"/>
              <a:gd name="connsiteY13" fmla="*/ 806467 h 2535514"/>
              <a:gd name="connsiteX14" fmla="*/ 357556 w 1183731"/>
              <a:gd name="connsiteY14" fmla="*/ 756590 h 2535514"/>
              <a:gd name="connsiteX15" fmla="*/ 365869 w 1183731"/>
              <a:gd name="connsiteY15" fmla="*/ 698401 h 2535514"/>
              <a:gd name="connsiteX16" fmla="*/ 374181 w 1183731"/>
              <a:gd name="connsiteY16" fmla="*/ 673463 h 2535514"/>
              <a:gd name="connsiteX17" fmla="*/ 390807 w 1183731"/>
              <a:gd name="connsiteY17" fmla="*/ 482270 h 2535514"/>
              <a:gd name="connsiteX18" fmla="*/ 415745 w 1183731"/>
              <a:gd name="connsiteY18" fmla="*/ 340954 h 2535514"/>
              <a:gd name="connsiteX19" fmla="*/ 424058 w 1183731"/>
              <a:gd name="connsiteY19" fmla="*/ 316016 h 2535514"/>
              <a:gd name="connsiteX20" fmla="*/ 448996 w 1183731"/>
              <a:gd name="connsiteY20" fmla="*/ 282765 h 2535514"/>
              <a:gd name="connsiteX21" fmla="*/ 465621 w 1183731"/>
              <a:gd name="connsiteY21" fmla="*/ 232888 h 2535514"/>
              <a:gd name="connsiteX22" fmla="*/ 473934 w 1183731"/>
              <a:gd name="connsiteY22" fmla="*/ 207950 h 2535514"/>
              <a:gd name="connsiteX23" fmla="*/ 565374 w 1183731"/>
              <a:gd name="connsiteY23" fmla="*/ 133136 h 2535514"/>
              <a:gd name="connsiteX24" fmla="*/ 690065 w 1183731"/>
              <a:gd name="connsiteY24" fmla="*/ 99885 h 2535514"/>
              <a:gd name="connsiteX25" fmla="*/ 789817 w 1183731"/>
              <a:gd name="connsiteY25" fmla="*/ 149761 h 2535514"/>
              <a:gd name="connsiteX26" fmla="*/ 864632 w 1183731"/>
              <a:gd name="connsiteY26" fmla="*/ 16758 h 2535514"/>
              <a:gd name="connsiteX27" fmla="*/ 1130639 w 1183731"/>
              <a:gd name="connsiteY27" fmla="*/ 50009 h 2535514"/>
              <a:gd name="connsiteX28" fmla="*/ 839694 w 1183731"/>
              <a:gd name="connsiteY28" fmla="*/ 449019 h 2535514"/>
              <a:gd name="connsiteX29" fmla="*/ 823069 w 1183731"/>
              <a:gd name="connsiteY29" fmla="*/ 465645 h 2535514"/>
              <a:gd name="connsiteX30" fmla="*/ 806443 w 1183731"/>
              <a:gd name="connsiteY30" fmla="*/ 490583 h 2535514"/>
              <a:gd name="connsiteX31" fmla="*/ 773192 w 1183731"/>
              <a:gd name="connsiteY31" fmla="*/ 557085 h 2535514"/>
              <a:gd name="connsiteX32" fmla="*/ 764879 w 1183731"/>
              <a:gd name="connsiteY32" fmla="*/ 598648 h 2535514"/>
              <a:gd name="connsiteX33" fmla="*/ 748254 w 1183731"/>
              <a:gd name="connsiteY33" fmla="*/ 623587 h 2535514"/>
              <a:gd name="connsiteX34" fmla="*/ 739941 w 1183731"/>
              <a:gd name="connsiteY34" fmla="*/ 656838 h 2535514"/>
              <a:gd name="connsiteX35" fmla="*/ 748254 w 1183731"/>
              <a:gd name="connsiteY35" fmla="*/ 839718 h 2535514"/>
              <a:gd name="connsiteX36" fmla="*/ 764879 w 1183731"/>
              <a:gd name="connsiteY36" fmla="*/ 864656 h 2535514"/>
              <a:gd name="connsiteX37" fmla="*/ 773192 w 1183731"/>
              <a:gd name="connsiteY37" fmla="*/ 889594 h 2535514"/>
              <a:gd name="connsiteX38" fmla="*/ 839694 w 1183731"/>
              <a:gd name="connsiteY38" fmla="*/ 931158 h 2535514"/>
              <a:gd name="connsiteX39" fmla="*/ 989323 w 1183731"/>
              <a:gd name="connsiteY39" fmla="*/ 839718 h 2535514"/>
              <a:gd name="connsiteX40" fmla="*/ 939446 w 1183731"/>
              <a:gd name="connsiteY40" fmla="*/ 565397 h 2535514"/>
              <a:gd name="connsiteX41" fmla="*/ 1105701 w 1183731"/>
              <a:gd name="connsiteY41" fmla="*/ 399142 h 2535514"/>
              <a:gd name="connsiteX42" fmla="*/ 1180515 w 1183731"/>
              <a:gd name="connsiteY42" fmla="*/ 623587 h 2535514"/>
              <a:gd name="connsiteX43" fmla="*/ 1005949 w 1183731"/>
              <a:gd name="connsiteY43" fmla="*/ 1072474 h 2535514"/>
              <a:gd name="connsiteX44" fmla="*/ 989323 w 1183731"/>
              <a:gd name="connsiteY44" fmla="*/ 1122350 h 2535514"/>
              <a:gd name="connsiteX45" fmla="*/ 972698 w 1183731"/>
              <a:gd name="connsiteY45" fmla="*/ 1172227 h 2535514"/>
              <a:gd name="connsiteX46" fmla="*/ 964385 w 1183731"/>
              <a:gd name="connsiteY46" fmla="*/ 1205478 h 2535514"/>
              <a:gd name="connsiteX47" fmla="*/ 956072 w 1183731"/>
              <a:gd name="connsiteY47" fmla="*/ 1321856 h 2535514"/>
              <a:gd name="connsiteX48" fmla="*/ 947759 w 1183731"/>
              <a:gd name="connsiteY48" fmla="*/ 1355107 h 2535514"/>
              <a:gd name="connsiteX49" fmla="*/ 939447 w 1183731"/>
              <a:gd name="connsiteY49" fmla="*/ 1413296 h 2535514"/>
              <a:gd name="connsiteX50" fmla="*/ 922821 w 1183731"/>
              <a:gd name="connsiteY50" fmla="*/ 1471485 h 2535514"/>
              <a:gd name="connsiteX51" fmla="*/ 914509 w 1183731"/>
              <a:gd name="connsiteY51" fmla="*/ 1504736 h 2535514"/>
              <a:gd name="connsiteX52" fmla="*/ 897883 w 1183731"/>
              <a:gd name="connsiteY52" fmla="*/ 1529674 h 2535514"/>
              <a:gd name="connsiteX53" fmla="*/ 881258 w 1183731"/>
              <a:gd name="connsiteY53" fmla="*/ 1579550 h 2535514"/>
              <a:gd name="connsiteX54" fmla="*/ 872945 w 1183731"/>
              <a:gd name="connsiteY54" fmla="*/ 1604488 h 2535514"/>
              <a:gd name="connsiteX55" fmla="*/ 864632 w 1183731"/>
              <a:gd name="connsiteY55" fmla="*/ 1629427 h 2535514"/>
              <a:gd name="connsiteX56" fmla="*/ 848007 w 1183731"/>
              <a:gd name="connsiteY56" fmla="*/ 1654365 h 2535514"/>
              <a:gd name="connsiteX57" fmla="*/ 831381 w 1183731"/>
              <a:gd name="connsiteY57" fmla="*/ 1704241 h 2535514"/>
              <a:gd name="connsiteX58" fmla="*/ 823069 w 1183731"/>
              <a:gd name="connsiteY58" fmla="*/ 1729179 h 2535514"/>
              <a:gd name="connsiteX59" fmla="*/ 806443 w 1183731"/>
              <a:gd name="connsiteY59" fmla="*/ 1745805 h 2535514"/>
              <a:gd name="connsiteX60" fmla="*/ 789818 w 1183731"/>
              <a:gd name="connsiteY60" fmla="*/ 1795681 h 2535514"/>
              <a:gd name="connsiteX61" fmla="*/ 781505 w 1183731"/>
              <a:gd name="connsiteY61" fmla="*/ 1820619 h 2535514"/>
              <a:gd name="connsiteX62" fmla="*/ 764879 w 1183731"/>
              <a:gd name="connsiteY62" fmla="*/ 1887121 h 2535514"/>
              <a:gd name="connsiteX63" fmla="*/ 756567 w 1183731"/>
              <a:gd name="connsiteY63" fmla="*/ 1953623 h 2535514"/>
              <a:gd name="connsiteX64" fmla="*/ 748254 w 1183731"/>
              <a:gd name="connsiteY64" fmla="*/ 1986874 h 2535514"/>
              <a:gd name="connsiteX65" fmla="*/ 739941 w 1183731"/>
              <a:gd name="connsiteY65" fmla="*/ 2078314 h 2535514"/>
              <a:gd name="connsiteX66" fmla="*/ 723316 w 1183731"/>
              <a:gd name="connsiteY66" fmla="*/ 2128190 h 2535514"/>
              <a:gd name="connsiteX67" fmla="*/ 698378 w 1183731"/>
              <a:gd name="connsiteY67" fmla="*/ 2219630 h 2535514"/>
              <a:gd name="connsiteX68" fmla="*/ 681752 w 1183731"/>
              <a:gd name="connsiteY68" fmla="*/ 2244568 h 2535514"/>
              <a:gd name="connsiteX69" fmla="*/ 656814 w 1183731"/>
              <a:gd name="connsiteY69" fmla="*/ 2302758 h 2535514"/>
              <a:gd name="connsiteX70" fmla="*/ 623563 w 1183731"/>
              <a:gd name="connsiteY70" fmla="*/ 2369259 h 2535514"/>
              <a:gd name="connsiteX71" fmla="*/ 606938 w 1183731"/>
              <a:gd name="connsiteY71" fmla="*/ 2419136 h 2535514"/>
              <a:gd name="connsiteX72" fmla="*/ 590312 w 1183731"/>
              <a:gd name="connsiteY72" fmla="*/ 2477325 h 2535514"/>
              <a:gd name="connsiteX73" fmla="*/ 557061 w 1183731"/>
              <a:gd name="connsiteY73" fmla="*/ 2518888 h 2535514"/>
              <a:gd name="connsiteX74" fmla="*/ 523810 w 1183731"/>
              <a:gd name="connsiteY74" fmla="*/ 2527201 h 2535514"/>
              <a:gd name="connsiteX75" fmla="*/ 498872 w 1183731"/>
              <a:gd name="connsiteY75" fmla="*/ 2535514 h 2535514"/>
              <a:gd name="connsiteX76" fmla="*/ 365869 w 1183731"/>
              <a:gd name="connsiteY76" fmla="*/ 2527201 h 2535514"/>
              <a:gd name="connsiteX77" fmla="*/ 332618 w 1183731"/>
              <a:gd name="connsiteY77" fmla="*/ 2518888 h 2535514"/>
              <a:gd name="connsiteX78" fmla="*/ 307679 w 1183731"/>
              <a:gd name="connsiteY78" fmla="*/ 2502263 h 2535514"/>
              <a:gd name="connsiteX79" fmla="*/ 257803 w 1183731"/>
              <a:gd name="connsiteY79" fmla="*/ 2485638 h 2535514"/>
              <a:gd name="connsiteX80" fmla="*/ 232865 w 1183731"/>
              <a:gd name="connsiteY80" fmla="*/ 2477325 h 2535514"/>
              <a:gd name="connsiteX81" fmla="*/ 191301 w 1183731"/>
              <a:gd name="connsiteY81" fmla="*/ 2452387 h 2535514"/>
              <a:gd name="connsiteX82" fmla="*/ 149738 w 1183731"/>
              <a:gd name="connsiteY82" fmla="*/ 2427448 h 2535514"/>
              <a:gd name="connsiteX83" fmla="*/ 49985 w 1183731"/>
              <a:gd name="connsiteY83" fmla="*/ 2435761 h 2535514"/>
              <a:gd name="connsiteX84" fmla="*/ 99861 w 1183731"/>
              <a:gd name="connsiteY84" fmla="*/ 2352634 h 2535514"/>
              <a:gd name="connsiteX85" fmla="*/ 91549 w 1183731"/>
              <a:gd name="connsiteY85" fmla="*/ 2327696 h 2535514"/>
              <a:gd name="connsiteX86" fmla="*/ 74923 w 1183731"/>
              <a:gd name="connsiteY86" fmla="*/ 2311070 h 2535514"/>
              <a:gd name="connsiteX87" fmla="*/ 109 w 1183731"/>
              <a:gd name="connsiteY87" fmla="*/ 2327696 h 2535514"/>
              <a:gd name="connsiteX88" fmla="*/ 49985 w 1183731"/>
              <a:gd name="connsiteY88" fmla="*/ 2211318 h 2535514"/>
              <a:gd name="connsiteX89" fmla="*/ 8422 w 1183731"/>
              <a:gd name="connsiteY89" fmla="*/ 2219630 h 2535514"/>
              <a:gd name="connsiteX90" fmla="*/ 33359 w 1183731"/>
              <a:gd name="connsiteY90" fmla="*/ 2136503 h 2535514"/>
              <a:gd name="connsiteX91" fmla="*/ 25047 w 1183731"/>
              <a:gd name="connsiteY91" fmla="*/ 2111565 h 2535514"/>
              <a:gd name="connsiteX92" fmla="*/ 8421 w 1183731"/>
              <a:gd name="connsiteY92" fmla="*/ 2045063 h 2535514"/>
              <a:gd name="connsiteX93" fmla="*/ 16734 w 1183731"/>
              <a:gd name="connsiteY93" fmla="*/ 1795681 h 2535514"/>
              <a:gd name="connsiteX94" fmla="*/ 33359 w 1183731"/>
              <a:gd name="connsiteY94" fmla="*/ 1745805 h 2535514"/>
              <a:gd name="connsiteX95" fmla="*/ 41672 w 1183731"/>
              <a:gd name="connsiteY95" fmla="*/ 1687616 h 2535514"/>
              <a:gd name="connsiteX96" fmla="*/ 49985 w 1183731"/>
              <a:gd name="connsiteY96" fmla="*/ 1662678 h 2535514"/>
              <a:gd name="connsiteX97" fmla="*/ 66610 w 1183731"/>
              <a:gd name="connsiteY97" fmla="*/ 1571238 h 2535514"/>
              <a:gd name="connsiteX98" fmla="*/ 83236 w 1183731"/>
              <a:gd name="connsiteY98" fmla="*/ 1537987 h 2535514"/>
              <a:gd name="connsiteX0" fmla="*/ 89186 w 1189681"/>
              <a:gd name="connsiteY0" fmla="*/ 1537987 h 2535514"/>
              <a:gd name="connsiteX1" fmla="*/ 89186 w 1189681"/>
              <a:gd name="connsiteY1" fmla="*/ 1537987 h 2535514"/>
              <a:gd name="connsiteX2" fmla="*/ 164000 w 1189681"/>
              <a:gd name="connsiteY2" fmla="*/ 1471485 h 2535514"/>
              <a:gd name="connsiteX3" fmla="*/ 180626 w 1189681"/>
              <a:gd name="connsiteY3" fmla="*/ 1421608 h 2535514"/>
              <a:gd name="connsiteX4" fmla="*/ 213877 w 1189681"/>
              <a:gd name="connsiteY4" fmla="*/ 1321856 h 2535514"/>
              <a:gd name="connsiteX5" fmla="*/ 230502 w 1189681"/>
              <a:gd name="connsiteY5" fmla="*/ 1271979 h 2535514"/>
              <a:gd name="connsiteX6" fmla="*/ 247128 w 1189681"/>
              <a:gd name="connsiteY6" fmla="*/ 1255354 h 2535514"/>
              <a:gd name="connsiteX7" fmla="*/ 255440 w 1189681"/>
              <a:gd name="connsiteY7" fmla="*/ 1222103 h 2535514"/>
              <a:gd name="connsiteX8" fmla="*/ 288691 w 1189681"/>
              <a:gd name="connsiteY8" fmla="*/ 1188852 h 2535514"/>
              <a:gd name="connsiteX9" fmla="*/ 297004 w 1189681"/>
              <a:gd name="connsiteY9" fmla="*/ 1130663 h 2535514"/>
              <a:gd name="connsiteX10" fmla="*/ 305317 w 1189681"/>
              <a:gd name="connsiteY10" fmla="*/ 1105725 h 2535514"/>
              <a:gd name="connsiteX11" fmla="*/ 321942 w 1189681"/>
              <a:gd name="connsiteY11" fmla="*/ 897907 h 2535514"/>
              <a:gd name="connsiteX12" fmla="*/ 330255 w 1189681"/>
              <a:gd name="connsiteY12" fmla="*/ 872968 h 2535514"/>
              <a:gd name="connsiteX13" fmla="*/ 346880 w 1189681"/>
              <a:gd name="connsiteY13" fmla="*/ 806467 h 2535514"/>
              <a:gd name="connsiteX14" fmla="*/ 363506 w 1189681"/>
              <a:gd name="connsiteY14" fmla="*/ 756590 h 2535514"/>
              <a:gd name="connsiteX15" fmla="*/ 371819 w 1189681"/>
              <a:gd name="connsiteY15" fmla="*/ 698401 h 2535514"/>
              <a:gd name="connsiteX16" fmla="*/ 380131 w 1189681"/>
              <a:gd name="connsiteY16" fmla="*/ 673463 h 2535514"/>
              <a:gd name="connsiteX17" fmla="*/ 396757 w 1189681"/>
              <a:gd name="connsiteY17" fmla="*/ 482270 h 2535514"/>
              <a:gd name="connsiteX18" fmla="*/ 421695 w 1189681"/>
              <a:gd name="connsiteY18" fmla="*/ 340954 h 2535514"/>
              <a:gd name="connsiteX19" fmla="*/ 430008 w 1189681"/>
              <a:gd name="connsiteY19" fmla="*/ 316016 h 2535514"/>
              <a:gd name="connsiteX20" fmla="*/ 454946 w 1189681"/>
              <a:gd name="connsiteY20" fmla="*/ 282765 h 2535514"/>
              <a:gd name="connsiteX21" fmla="*/ 471571 w 1189681"/>
              <a:gd name="connsiteY21" fmla="*/ 232888 h 2535514"/>
              <a:gd name="connsiteX22" fmla="*/ 479884 w 1189681"/>
              <a:gd name="connsiteY22" fmla="*/ 207950 h 2535514"/>
              <a:gd name="connsiteX23" fmla="*/ 571324 w 1189681"/>
              <a:gd name="connsiteY23" fmla="*/ 133136 h 2535514"/>
              <a:gd name="connsiteX24" fmla="*/ 696015 w 1189681"/>
              <a:gd name="connsiteY24" fmla="*/ 99885 h 2535514"/>
              <a:gd name="connsiteX25" fmla="*/ 795767 w 1189681"/>
              <a:gd name="connsiteY25" fmla="*/ 149761 h 2535514"/>
              <a:gd name="connsiteX26" fmla="*/ 870582 w 1189681"/>
              <a:gd name="connsiteY26" fmla="*/ 16758 h 2535514"/>
              <a:gd name="connsiteX27" fmla="*/ 1136589 w 1189681"/>
              <a:gd name="connsiteY27" fmla="*/ 50009 h 2535514"/>
              <a:gd name="connsiteX28" fmla="*/ 845644 w 1189681"/>
              <a:gd name="connsiteY28" fmla="*/ 449019 h 2535514"/>
              <a:gd name="connsiteX29" fmla="*/ 829019 w 1189681"/>
              <a:gd name="connsiteY29" fmla="*/ 465645 h 2535514"/>
              <a:gd name="connsiteX30" fmla="*/ 812393 w 1189681"/>
              <a:gd name="connsiteY30" fmla="*/ 490583 h 2535514"/>
              <a:gd name="connsiteX31" fmla="*/ 779142 w 1189681"/>
              <a:gd name="connsiteY31" fmla="*/ 557085 h 2535514"/>
              <a:gd name="connsiteX32" fmla="*/ 770829 w 1189681"/>
              <a:gd name="connsiteY32" fmla="*/ 598648 h 2535514"/>
              <a:gd name="connsiteX33" fmla="*/ 754204 w 1189681"/>
              <a:gd name="connsiteY33" fmla="*/ 623587 h 2535514"/>
              <a:gd name="connsiteX34" fmla="*/ 745891 w 1189681"/>
              <a:gd name="connsiteY34" fmla="*/ 656838 h 2535514"/>
              <a:gd name="connsiteX35" fmla="*/ 754204 w 1189681"/>
              <a:gd name="connsiteY35" fmla="*/ 839718 h 2535514"/>
              <a:gd name="connsiteX36" fmla="*/ 770829 w 1189681"/>
              <a:gd name="connsiteY36" fmla="*/ 864656 h 2535514"/>
              <a:gd name="connsiteX37" fmla="*/ 779142 w 1189681"/>
              <a:gd name="connsiteY37" fmla="*/ 889594 h 2535514"/>
              <a:gd name="connsiteX38" fmla="*/ 845644 w 1189681"/>
              <a:gd name="connsiteY38" fmla="*/ 931158 h 2535514"/>
              <a:gd name="connsiteX39" fmla="*/ 995273 w 1189681"/>
              <a:gd name="connsiteY39" fmla="*/ 839718 h 2535514"/>
              <a:gd name="connsiteX40" fmla="*/ 945396 w 1189681"/>
              <a:gd name="connsiteY40" fmla="*/ 565397 h 2535514"/>
              <a:gd name="connsiteX41" fmla="*/ 1111651 w 1189681"/>
              <a:gd name="connsiteY41" fmla="*/ 399142 h 2535514"/>
              <a:gd name="connsiteX42" fmla="*/ 1186465 w 1189681"/>
              <a:gd name="connsiteY42" fmla="*/ 623587 h 2535514"/>
              <a:gd name="connsiteX43" fmla="*/ 1011899 w 1189681"/>
              <a:gd name="connsiteY43" fmla="*/ 1072474 h 2535514"/>
              <a:gd name="connsiteX44" fmla="*/ 995273 w 1189681"/>
              <a:gd name="connsiteY44" fmla="*/ 1122350 h 2535514"/>
              <a:gd name="connsiteX45" fmla="*/ 978648 w 1189681"/>
              <a:gd name="connsiteY45" fmla="*/ 1172227 h 2535514"/>
              <a:gd name="connsiteX46" fmla="*/ 970335 w 1189681"/>
              <a:gd name="connsiteY46" fmla="*/ 1205478 h 2535514"/>
              <a:gd name="connsiteX47" fmla="*/ 962022 w 1189681"/>
              <a:gd name="connsiteY47" fmla="*/ 1321856 h 2535514"/>
              <a:gd name="connsiteX48" fmla="*/ 953709 w 1189681"/>
              <a:gd name="connsiteY48" fmla="*/ 1355107 h 2535514"/>
              <a:gd name="connsiteX49" fmla="*/ 945397 w 1189681"/>
              <a:gd name="connsiteY49" fmla="*/ 1413296 h 2535514"/>
              <a:gd name="connsiteX50" fmla="*/ 928771 w 1189681"/>
              <a:gd name="connsiteY50" fmla="*/ 1471485 h 2535514"/>
              <a:gd name="connsiteX51" fmla="*/ 920459 w 1189681"/>
              <a:gd name="connsiteY51" fmla="*/ 1504736 h 2535514"/>
              <a:gd name="connsiteX52" fmla="*/ 903833 w 1189681"/>
              <a:gd name="connsiteY52" fmla="*/ 1529674 h 2535514"/>
              <a:gd name="connsiteX53" fmla="*/ 887208 w 1189681"/>
              <a:gd name="connsiteY53" fmla="*/ 1579550 h 2535514"/>
              <a:gd name="connsiteX54" fmla="*/ 878895 w 1189681"/>
              <a:gd name="connsiteY54" fmla="*/ 1604488 h 2535514"/>
              <a:gd name="connsiteX55" fmla="*/ 870582 w 1189681"/>
              <a:gd name="connsiteY55" fmla="*/ 1629427 h 2535514"/>
              <a:gd name="connsiteX56" fmla="*/ 853957 w 1189681"/>
              <a:gd name="connsiteY56" fmla="*/ 1654365 h 2535514"/>
              <a:gd name="connsiteX57" fmla="*/ 837331 w 1189681"/>
              <a:gd name="connsiteY57" fmla="*/ 1704241 h 2535514"/>
              <a:gd name="connsiteX58" fmla="*/ 829019 w 1189681"/>
              <a:gd name="connsiteY58" fmla="*/ 1729179 h 2535514"/>
              <a:gd name="connsiteX59" fmla="*/ 812393 w 1189681"/>
              <a:gd name="connsiteY59" fmla="*/ 1745805 h 2535514"/>
              <a:gd name="connsiteX60" fmla="*/ 795768 w 1189681"/>
              <a:gd name="connsiteY60" fmla="*/ 1795681 h 2535514"/>
              <a:gd name="connsiteX61" fmla="*/ 787455 w 1189681"/>
              <a:gd name="connsiteY61" fmla="*/ 1820619 h 2535514"/>
              <a:gd name="connsiteX62" fmla="*/ 770829 w 1189681"/>
              <a:gd name="connsiteY62" fmla="*/ 1887121 h 2535514"/>
              <a:gd name="connsiteX63" fmla="*/ 762517 w 1189681"/>
              <a:gd name="connsiteY63" fmla="*/ 1953623 h 2535514"/>
              <a:gd name="connsiteX64" fmla="*/ 754204 w 1189681"/>
              <a:gd name="connsiteY64" fmla="*/ 1986874 h 2535514"/>
              <a:gd name="connsiteX65" fmla="*/ 745891 w 1189681"/>
              <a:gd name="connsiteY65" fmla="*/ 2078314 h 2535514"/>
              <a:gd name="connsiteX66" fmla="*/ 729266 w 1189681"/>
              <a:gd name="connsiteY66" fmla="*/ 2128190 h 2535514"/>
              <a:gd name="connsiteX67" fmla="*/ 704328 w 1189681"/>
              <a:gd name="connsiteY67" fmla="*/ 2219630 h 2535514"/>
              <a:gd name="connsiteX68" fmla="*/ 687702 w 1189681"/>
              <a:gd name="connsiteY68" fmla="*/ 2244568 h 2535514"/>
              <a:gd name="connsiteX69" fmla="*/ 662764 w 1189681"/>
              <a:gd name="connsiteY69" fmla="*/ 2302758 h 2535514"/>
              <a:gd name="connsiteX70" fmla="*/ 629513 w 1189681"/>
              <a:gd name="connsiteY70" fmla="*/ 2369259 h 2535514"/>
              <a:gd name="connsiteX71" fmla="*/ 612888 w 1189681"/>
              <a:gd name="connsiteY71" fmla="*/ 2419136 h 2535514"/>
              <a:gd name="connsiteX72" fmla="*/ 596262 w 1189681"/>
              <a:gd name="connsiteY72" fmla="*/ 2477325 h 2535514"/>
              <a:gd name="connsiteX73" fmla="*/ 563011 w 1189681"/>
              <a:gd name="connsiteY73" fmla="*/ 2518888 h 2535514"/>
              <a:gd name="connsiteX74" fmla="*/ 529760 w 1189681"/>
              <a:gd name="connsiteY74" fmla="*/ 2527201 h 2535514"/>
              <a:gd name="connsiteX75" fmla="*/ 504822 w 1189681"/>
              <a:gd name="connsiteY75" fmla="*/ 2535514 h 2535514"/>
              <a:gd name="connsiteX76" fmla="*/ 371819 w 1189681"/>
              <a:gd name="connsiteY76" fmla="*/ 2527201 h 2535514"/>
              <a:gd name="connsiteX77" fmla="*/ 338568 w 1189681"/>
              <a:gd name="connsiteY77" fmla="*/ 2518888 h 2535514"/>
              <a:gd name="connsiteX78" fmla="*/ 313629 w 1189681"/>
              <a:gd name="connsiteY78" fmla="*/ 2502263 h 2535514"/>
              <a:gd name="connsiteX79" fmla="*/ 263753 w 1189681"/>
              <a:gd name="connsiteY79" fmla="*/ 2485638 h 2535514"/>
              <a:gd name="connsiteX80" fmla="*/ 238815 w 1189681"/>
              <a:gd name="connsiteY80" fmla="*/ 2477325 h 2535514"/>
              <a:gd name="connsiteX81" fmla="*/ 197251 w 1189681"/>
              <a:gd name="connsiteY81" fmla="*/ 2452387 h 2535514"/>
              <a:gd name="connsiteX82" fmla="*/ 155688 w 1189681"/>
              <a:gd name="connsiteY82" fmla="*/ 2427448 h 2535514"/>
              <a:gd name="connsiteX83" fmla="*/ 55935 w 1189681"/>
              <a:gd name="connsiteY83" fmla="*/ 2435761 h 2535514"/>
              <a:gd name="connsiteX84" fmla="*/ 105811 w 1189681"/>
              <a:gd name="connsiteY84" fmla="*/ 2352634 h 2535514"/>
              <a:gd name="connsiteX85" fmla="*/ 97499 w 1189681"/>
              <a:gd name="connsiteY85" fmla="*/ 2327696 h 2535514"/>
              <a:gd name="connsiteX86" fmla="*/ 11023 w 1189681"/>
              <a:gd name="connsiteY86" fmla="*/ 2380920 h 2535514"/>
              <a:gd name="connsiteX87" fmla="*/ 6059 w 1189681"/>
              <a:gd name="connsiteY87" fmla="*/ 2327696 h 2535514"/>
              <a:gd name="connsiteX88" fmla="*/ 55935 w 1189681"/>
              <a:gd name="connsiteY88" fmla="*/ 2211318 h 2535514"/>
              <a:gd name="connsiteX89" fmla="*/ 14372 w 1189681"/>
              <a:gd name="connsiteY89" fmla="*/ 2219630 h 2535514"/>
              <a:gd name="connsiteX90" fmla="*/ 39309 w 1189681"/>
              <a:gd name="connsiteY90" fmla="*/ 2136503 h 2535514"/>
              <a:gd name="connsiteX91" fmla="*/ 30997 w 1189681"/>
              <a:gd name="connsiteY91" fmla="*/ 2111565 h 2535514"/>
              <a:gd name="connsiteX92" fmla="*/ 14371 w 1189681"/>
              <a:gd name="connsiteY92" fmla="*/ 2045063 h 2535514"/>
              <a:gd name="connsiteX93" fmla="*/ 22684 w 1189681"/>
              <a:gd name="connsiteY93" fmla="*/ 1795681 h 2535514"/>
              <a:gd name="connsiteX94" fmla="*/ 39309 w 1189681"/>
              <a:gd name="connsiteY94" fmla="*/ 1745805 h 2535514"/>
              <a:gd name="connsiteX95" fmla="*/ 47622 w 1189681"/>
              <a:gd name="connsiteY95" fmla="*/ 1687616 h 2535514"/>
              <a:gd name="connsiteX96" fmla="*/ 55935 w 1189681"/>
              <a:gd name="connsiteY96" fmla="*/ 1662678 h 2535514"/>
              <a:gd name="connsiteX97" fmla="*/ 72560 w 1189681"/>
              <a:gd name="connsiteY97" fmla="*/ 1571238 h 2535514"/>
              <a:gd name="connsiteX98" fmla="*/ 89186 w 1189681"/>
              <a:gd name="connsiteY98" fmla="*/ 1537987 h 2535514"/>
              <a:gd name="connsiteX0" fmla="*/ 85794 w 1186289"/>
              <a:gd name="connsiteY0" fmla="*/ 1537987 h 2535514"/>
              <a:gd name="connsiteX1" fmla="*/ 85794 w 1186289"/>
              <a:gd name="connsiteY1" fmla="*/ 1537987 h 2535514"/>
              <a:gd name="connsiteX2" fmla="*/ 160608 w 1186289"/>
              <a:gd name="connsiteY2" fmla="*/ 1471485 h 2535514"/>
              <a:gd name="connsiteX3" fmla="*/ 177234 w 1186289"/>
              <a:gd name="connsiteY3" fmla="*/ 1421608 h 2535514"/>
              <a:gd name="connsiteX4" fmla="*/ 210485 w 1186289"/>
              <a:gd name="connsiteY4" fmla="*/ 1321856 h 2535514"/>
              <a:gd name="connsiteX5" fmla="*/ 227110 w 1186289"/>
              <a:gd name="connsiteY5" fmla="*/ 1271979 h 2535514"/>
              <a:gd name="connsiteX6" fmla="*/ 243736 w 1186289"/>
              <a:gd name="connsiteY6" fmla="*/ 1255354 h 2535514"/>
              <a:gd name="connsiteX7" fmla="*/ 252048 w 1186289"/>
              <a:gd name="connsiteY7" fmla="*/ 1222103 h 2535514"/>
              <a:gd name="connsiteX8" fmla="*/ 285299 w 1186289"/>
              <a:gd name="connsiteY8" fmla="*/ 1188852 h 2535514"/>
              <a:gd name="connsiteX9" fmla="*/ 293612 w 1186289"/>
              <a:gd name="connsiteY9" fmla="*/ 1130663 h 2535514"/>
              <a:gd name="connsiteX10" fmla="*/ 301925 w 1186289"/>
              <a:gd name="connsiteY10" fmla="*/ 1105725 h 2535514"/>
              <a:gd name="connsiteX11" fmla="*/ 318550 w 1186289"/>
              <a:gd name="connsiteY11" fmla="*/ 897907 h 2535514"/>
              <a:gd name="connsiteX12" fmla="*/ 326863 w 1186289"/>
              <a:gd name="connsiteY12" fmla="*/ 872968 h 2535514"/>
              <a:gd name="connsiteX13" fmla="*/ 343488 w 1186289"/>
              <a:gd name="connsiteY13" fmla="*/ 806467 h 2535514"/>
              <a:gd name="connsiteX14" fmla="*/ 360114 w 1186289"/>
              <a:gd name="connsiteY14" fmla="*/ 756590 h 2535514"/>
              <a:gd name="connsiteX15" fmla="*/ 368427 w 1186289"/>
              <a:gd name="connsiteY15" fmla="*/ 698401 h 2535514"/>
              <a:gd name="connsiteX16" fmla="*/ 376739 w 1186289"/>
              <a:gd name="connsiteY16" fmla="*/ 673463 h 2535514"/>
              <a:gd name="connsiteX17" fmla="*/ 393365 w 1186289"/>
              <a:gd name="connsiteY17" fmla="*/ 482270 h 2535514"/>
              <a:gd name="connsiteX18" fmla="*/ 418303 w 1186289"/>
              <a:gd name="connsiteY18" fmla="*/ 340954 h 2535514"/>
              <a:gd name="connsiteX19" fmla="*/ 426616 w 1186289"/>
              <a:gd name="connsiteY19" fmla="*/ 316016 h 2535514"/>
              <a:gd name="connsiteX20" fmla="*/ 451554 w 1186289"/>
              <a:gd name="connsiteY20" fmla="*/ 282765 h 2535514"/>
              <a:gd name="connsiteX21" fmla="*/ 468179 w 1186289"/>
              <a:gd name="connsiteY21" fmla="*/ 232888 h 2535514"/>
              <a:gd name="connsiteX22" fmla="*/ 476492 w 1186289"/>
              <a:gd name="connsiteY22" fmla="*/ 207950 h 2535514"/>
              <a:gd name="connsiteX23" fmla="*/ 567932 w 1186289"/>
              <a:gd name="connsiteY23" fmla="*/ 133136 h 2535514"/>
              <a:gd name="connsiteX24" fmla="*/ 692623 w 1186289"/>
              <a:gd name="connsiteY24" fmla="*/ 99885 h 2535514"/>
              <a:gd name="connsiteX25" fmla="*/ 792375 w 1186289"/>
              <a:gd name="connsiteY25" fmla="*/ 149761 h 2535514"/>
              <a:gd name="connsiteX26" fmla="*/ 867190 w 1186289"/>
              <a:gd name="connsiteY26" fmla="*/ 16758 h 2535514"/>
              <a:gd name="connsiteX27" fmla="*/ 1133197 w 1186289"/>
              <a:gd name="connsiteY27" fmla="*/ 50009 h 2535514"/>
              <a:gd name="connsiteX28" fmla="*/ 842252 w 1186289"/>
              <a:gd name="connsiteY28" fmla="*/ 449019 h 2535514"/>
              <a:gd name="connsiteX29" fmla="*/ 825627 w 1186289"/>
              <a:gd name="connsiteY29" fmla="*/ 465645 h 2535514"/>
              <a:gd name="connsiteX30" fmla="*/ 809001 w 1186289"/>
              <a:gd name="connsiteY30" fmla="*/ 490583 h 2535514"/>
              <a:gd name="connsiteX31" fmla="*/ 775750 w 1186289"/>
              <a:gd name="connsiteY31" fmla="*/ 557085 h 2535514"/>
              <a:gd name="connsiteX32" fmla="*/ 767437 w 1186289"/>
              <a:gd name="connsiteY32" fmla="*/ 598648 h 2535514"/>
              <a:gd name="connsiteX33" fmla="*/ 750812 w 1186289"/>
              <a:gd name="connsiteY33" fmla="*/ 623587 h 2535514"/>
              <a:gd name="connsiteX34" fmla="*/ 742499 w 1186289"/>
              <a:gd name="connsiteY34" fmla="*/ 656838 h 2535514"/>
              <a:gd name="connsiteX35" fmla="*/ 750812 w 1186289"/>
              <a:gd name="connsiteY35" fmla="*/ 839718 h 2535514"/>
              <a:gd name="connsiteX36" fmla="*/ 767437 w 1186289"/>
              <a:gd name="connsiteY36" fmla="*/ 864656 h 2535514"/>
              <a:gd name="connsiteX37" fmla="*/ 775750 w 1186289"/>
              <a:gd name="connsiteY37" fmla="*/ 889594 h 2535514"/>
              <a:gd name="connsiteX38" fmla="*/ 842252 w 1186289"/>
              <a:gd name="connsiteY38" fmla="*/ 931158 h 2535514"/>
              <a:gd name="connsiteX39" fmla="*/ 991881 w 1186289"/>
              <a:gd name="connsiteY39" fmla="*/ 839718 h 2535514"/>
              <a:gd name="connsiteX40" fmla="*/ 942004 w 1186289"/>
              <a:gd name="connsiteY40" fmla="*/ 565397 h 2535514"/>
              <a:gd name="connsiteX41" fmla="*/ 1108259 w 1186289"/>
              <a:gd name="connsiteY41" fmla="*/ 399142 h 2535514"/>
              <a:gd name="connsiteX42" fmla="*/ 1183073 w 1186289"/>
              <a:gd name="connsiteY42" fmla="*/ 623587 h 2535514"/>
              <a:gd name="connsiteX43" fmla="*/ 1008507 w 1186289"/>
              <a:gd name="connsiteY43" fmla="*/ 1072474 h 2535514"/>
              <a:gd name="connsiteX44" fmla="*/ 991881 w 1186289"/>
              <a:gd name="connsiteY44" fmla="*/ 1122350 h 2535514"/>
              <a:gd name="connsiteX45" fmla="*/ 975256 w 1186289"/>
              <a:gd name="connsiteY45" fmla="*/ 1172227 h 2535514"/>
              <a:gd name="connsiteX46" fmla="*/ 966943 w 1186289"/>
              <a:gd name="connsiteY46" fmla="*/ 1205478 h 2535514"/>
              <a:gd name="connsiteX47" fmla="*/ 958630 w 1186289"/>
              <a:gd name="connsiteY47" fmla="*/ 1321856 h 2535514"/>
              <a:gd name="connsiteX48" fmla="*/ 950317 w 1186289"/>
              <a:gd name="connsiteY48" fmla="*/ 1355107 h 2535514"/>
              <a:gd name="connsiteX49" fmla="*/ 942005 w 1186289"/>
              <a:gd name="connsiteY49" fmla="*/ 1413296 h 2535514"/>
              <a:gd name="connsiteX50" fmla="*/ 925379 w 1186289"/>
              <a:gd name="connsiteY50" fmla="*/ 1471485 h 2535514"/>
              <a:gd name="connsiteX51" fmla="*/ 917067 w 1186289"/>
              <a:gd name="connsiteY51" fmla="*/ 1504736 h 2535514"/>
              <a:gd name="connsiteX52" fmla="*/ 900441 w 1186289"/>
              <a:gd name="connsiteY52" fmla="*/ 1529674 h 2535514"/>
              <a:gd name="connsiteX53" fmla="*/ 883816 w 1186289"/>
              <a:gd name="connsiteY53" fmla="*/ 1579550 h 2535514"/>
              <a:gd name="connsiteX54" fmla="*/ 875503 w 1186289"/>
              <a:gd name="connsiteY54" fmla="*/ 1604488 h 2535514"/>
              <a:gd name="connsiteX55" fmla="*/ 867190 w 1186289"/>
              <a:gd name="connsiteY55" fmla="*/ 1629427 h 2535514"/>
              <a:gd name="connsiteX56" fmla="*/ 850565 w 1186289"/>
              <a:gd name="connsiteY56" fmla="*/ 1654365 h 2535514"/>
              <a:gd name="connsiteX57" fmla="*/ 833939 w 1186289"/>
              <a:gd name="connsiteY57" fmla="*/ 1704241 h 2535514"/>
              <a:gd name="connsiteX58" fmla="*/ 825627 w 1186289"/>
              <a:gd name="connsiteY58" fmla="*/ 1729179 h 2535514"/>
              <a:gd name="connsiteX59" fmla="*/ 809001 w 1186289"/>
              <a:gd name="connsiteY59" fmla="*/ 1745805 h 2535514"/>
              <a:gd name="connsiteX60" fmla="*/ 792376 w 1186289"/>
              <a:gd name="connsiteY60" fmla="*/ 1795681 h 2535514"/>
              <a:gd name="connsiteX61" fmla="*/ 784063 w 1186289"/>
              <a:gd name="connsiteY61" fmla="*/ 1820619 h 2535514"/>
              <a:gd name="connsiteX62" fmla="*/ 767437 w 1186289"/>
              <a:gd name="connsiteY62" fmla="*/ 1887121 h 2535514"/>
              <a:gd name="connsiteX63" fmla="*/ 759125 w 1186289"/>
              <a:gd name="connsiteY63" fmla="*/ 1953623 h 2535514"/>
              <a:gd name="connsiteX64" fmla="*/ 750812 w 1186289"/>
              <a:gd name="connsiteY64" fmla="*/ 1986874 h 2535514"/>
              <a:gd name="connsiteX65" fmla="*/ 742499 w 1186289"/>
              <a:gd name="connsiteY65" fmla="*/ 2078314 h 2535514"/>
              <a:gd name="connsiteX66" fmla="*/ 725874 w 1186289"/>
              <a:gd name="connsiteY66" fmla="*/ 2128190 h 2535514"/>
              <a:gd name="connsiteX67" fmla="*/ 700936 w 1186289"/>
              <a:gd name="connsiteY67" fmla="*/ 2219630 h 2535514"/>
              <a:gd name="connsiteX68" fmla="*/ 684310 w 1186289"/>
              <a:gd name="connsiteY68" fmla="*/ 2244568 h 2535514"/>
              <a:gd name="connsiteX69" fmla="*/ 659372 w 1186289"/>
              <a:gd name="connsiteY69" fmla="*/ 2302758 h 2535514"/>
              <a:gd name="connsiteX70" fmla="*/ 626121 w 1186289"/>
              <a:gd name="connsiteY70" fmla="*/ 2369259 h 2535514"/>
              <a:gd name="connsiteX71" fmla="*/ 609496 w 1186289"/>
              <a:gd name="connsiteY71" fmla="*/ 2419136 h 2535514"/>
              <a:gd name="connsiteX72" fmla="*/ 592870 w 1186289"/>
              <a:gd name="connsiteY72" fmla="*/ 2477325 h 2535514"/>
              <a:gd name="connsiteX73" fmla="*/ 559619 w 1186289"/>
              <a:gd name="connsiteY73" fmla="*/ 2518888 h 2535514"/>
              <a:gd name="connsiteX74" fmla="*/ 526368 w 1186289"/>
              <a:gd name="connsiteY74" fmla="*/ 2527201 h 2535514"/>
              <a:gd name="connsiteX75" fmla="*/ 501430 w 1186289"/>
              <a:gd name="connsiteY75" fmla="*/ 2535514 h 2535514"/>
              <a:gd name="connsiteX76" fmla="*/ 368427 w 1186289"/>
              <a:gd name="connsiteY76" fmla="*/ 2527201 h 2535514"/>
              <a:gd name="connsiteX77" fmla="*/ 335176 w 1186289"/>
              <a:gd name="connsiteY77" fmla="*/ 2518888 h 2535514"/>
              <a:gd name="connsiteX78" fmla="*/ 310237 w 1186289"/>
              <a:gd name="connsiteY78" fmla="*/ 2502263 h 2535514"/>
              <a:gd name="connsiteX79" fmla="*/ 260361 w 1186289"/>
              <a:gd name="connsiteY79" fmla="*/ 2485638 h 2535514"/>
              <a:gd name="connsiteX80" fmla="*/ 235423 w 1186289"/>
              <a:gd name="connsiteY80" fmla="*/ 2477325 h 2535514"/>
              <a:gd name="connsiteX81" fmla="*/ 193859 w 1186289"/>
              <a:gd name="connsiteY81" fmla="*/ 2452387 h 2535514"/>
              <a:gd name="connsiteX82" fmla="*/ 152296 w 1186289"/>
              <a:gd name="connsiteY82" fmla="*/ 2427448 h 2535514"/>
              <a:gd name="connsiteX83" fmla="*/ 52543 w 1186289"/>
              <a:gd name="connsiteY83" fmla="*/ 2435761 h 2535514"/>
              <a:gd name="connsiteX84" fmla="*/ 102419 w 1186289"/>
              <a:gd name="connsiteY84" fmla="*/ 2352634 h 2535514"/>
              <a:gd name="connsiteX85" fmla="*/ 14732 w 1186289"/>
              <a:gd name="connsiteY85" fmla="*/ 2419771 h 2535514"/>
              <a:gd name="connsiteX86" fmla="*/ 7631 w 1186289"/>
              <a:gd name="connsiteY86" fmla="*/ 2380920 h 2535514"/>
              <a:gd name="connsiteX87" fmla="*/ 2667 w 1186289"/>
              <a:gd name="connsiteY87" fmla="*/ 2327696 h 2535514"/>
              <a:gd name="connsiteX88" fmla="*/ 52543 w 1186289"/>
              <a:gd name="connsiteY88" fmla="*/ 2211318 h 2535514"/>
              <a:gd name="connsiteX89" fmla="*/ 10980 w 1186289"/>
              <a:gd name="connsiteY89" fmla="*/ 2219630 h 2535514"/>
              <a:gd name="connsiteX90" fmla="*/ 35917 w 1186289"/>
              <a:gd name="connsiteY90" fmla="*/ 2136503 h 2535514"/>
              <a:gd name="connsiteX91" fmla="*/ 27605 w 1186289"/>
              <a:gd name="connsiteY91" fmla="*/ 2111565 h 2535514"/>
              <a:gd name="connsiteX92" fmla="*/ 10979 w 1186289"/>
              <a:gd name="connsiteY92" fmla="*/ 2045063 h 2535514"/>
              <a:gd name="connsiteX93" fmla="*/ 19292 w 1186289"/>
              <a:gd name="connsiteY93" fmla="*/ 1795681 h 2535514"/>
              <a:gd name="connsiteX94" fmla="*/ 35917 w 1186289"/>
              <a:gd name="connsiteY94" fmla="*/ 1745805 h 2535514"/>
              <a:gd name="connsiteX95" fmla="*/ 44230 w 1186289"/>
              <a:gd name="connsiteY95" fmla="*/ 1687616 h 2535514"/>
              <a:gd name="connsiteX96" fmla="*/ 52543 w 1186289"/>
              <a:gd name="connsiteY96" fmla="*/ 1662678 h 2535514"/>
              <a:gd name="connsiteX97" fmla="*/ 69168 w 1186289"/>
              <a:gd name="connsiteY97" fmla="*/ 1571238 h 2535514"/>
              <a:gd name="connsiteX98" fmla="*/ 85794 w 1186289"/>
              <a:gd name="connsiteY98" fmla="*/ 1537987 h 2535514"/>
              <a:gd name="connsiteX0" fmla="*/ 107360 w 1207855"/>
              <a:gd name="connsiteY0" fmla="*/ 1537987 h 2535514"/>
              <a:gd name="connsiteX1" fmla="*/ 107360 w 1207855"/>
              <a:gd name="connsiteY1" fmla="*/ 1537987 h 2535514"/>
              <a:gd name="connsiteX2" fmla="*/ 182174 w 1207855"/>
              <a:gd name="connsiteY2" fmla="*/ 1471485 h 2535514"/>
              <a:gd name="connsiteX3" fmla="*/ 198800 w 1207855"/>
              <a:gd name="connsiteY3" fmla="*/ 1421608 h 2535514"/>
              <a:gd name="connsiteX4" fmla="*/ 232051 w 1207855"/>
              <a:gd name="connsiteY4" fmla="*/ 1321856 h 2535514"/>
              <a:gd name="connsiteX5" fmla="*/ 248676 w 1207855"/>
              <a:gd name="connsiteY5" fmla="*/ 1271979 h 2535514"/>
              <a:gd name="connsiteX6" fmla="*/ 265302 w 1207855"/>
              <a:gd name="connsiteY6" fmla="*/ 1255354 h 2535514"/>
              <a:gd name="connsiteX7" fmla="*/ 273614 w 1207855"/>
              <a:gd name="connsiteY7" fmla="*/ 1222103 h 2535514"/>
              <a:gd name="connsiteX8" fmla="*/ 306865 w 1207855"/>
              <a:gd name="connsiteY8" fmla="*/ 1188852 h 2535514"/>
              <a:gd name="connsiteX9" fmla="*/ 315178 w 1207855"/>
              <a:gd name="connsiteY9" fmla="*/ 1130663 h 2535514"/>
              <a:gd name="connsiteX10" fmla="*/ 323491 w 1207855"/>
              <a:gd name="connsiteY10" fmla="*/ 1105725 h 2535514"/>
              <a:gd name="connsiteX11" fmla="*/ 340116 w 1207855"/>
              <a:gd name="connsiteY11" fmla="*/ 897907 h 2535514"/>
              <a:gd name="connsiteX12" fmla="*/ 348429 w 1207855"/>
              <a:gd name="connsiteY12" fmla="*/ 872968 h 2535514"/>
              <a:gd name="connsiteX13" fmla="*/ 365054 w 1207855"/>
              <a:gd name="connsiteY13" fmla="*/ 806467 h 2535514"/>
              <a:gd name="connsiteX14" fmla="*/ 381680 w 1207855"/>
              <a:gd name="connsiteY14" fmla="*/ 756590 h 2535514"/>
              <a:gd name="connsiteX15" fmla="*/ 389993 w 1207855"/>
              <a:gd name="connsiteY15" fmla="*/ 698401 h 2535514"/>
              <a:gd name="connsiteX16" fmla="*/ 398305 w 1207855"/>
              <a:gd name="connsiteY16" fmla="*/ 673463 h 2535514"/>
              <a:gd name="connsiteX17" fmla="*/ 414931 w 1207855"/>
              <a:gd name="connsiteY17" fmla="*/ 482270 h 2535514"/>
              <a:gd name="connsiteX18" fmla="*/ 439869 w 1207855"/>
              <a:gd name="connsiteY18" fmla="*/ 340954 h 2535514"/>
              <a:gd name="connsiteX19" fmla="*/ 448182 w 1207855"/>
              <a:gd name="connsiteY19" fmla="*/ 316016 h 2535514"/>
              <a:gd name="connsiteX20" fmla="*/ 473120 w 1207855"/>
              <a:gd name="connsiteY20" fmla="*/ 282765 h 2535514"/>
              <a:gd name="connsiteX21" fmla="*/ 489745 w 1207855"/>
              <a:gd name="connsiteY21" fmla="*/ 232888 h 2535514"/>
              <a:gd name="connsiteX22" fmla="*/ 498058 w 1207855"/>
              <a:gd name="connsiteY22" fmla="*/ 207950 h 2535514"/>
              <a:gd name="connsiteX23" fmla="*/ 589498 w 1207855"/>
              <a:gd name="connsiteY23" fmla="*/ 133136 h 2535514"/>
              <a:gd name="connsiteX24" fmla="*/ 714189 w 1207855"/>
              <a:gd name="connsiteY24" fmla="*/ 99885 h 2535514"/>
              <a:gd name="connsiteX25" fmla="*/ 813941 w 1207855"/>
              <a:gd name="connsiteY25" fmla="*/ 149761 h 2535514"/>
              <a:gd name="connsiteX26" fmla="*/ 888756 w 1207855"/>
              <a:gd name="connsiteY26" fmla="*/ 16758 h 2535514"/>
              <a:gd name="connsiteX27" fmla="*/ 1154763 w 1207855"/>
              <a:gd name="connsiteY27" fmla="*/ 50009 h 2535514"/>
              <a:gd name="connsiteX28" fmla="*/ 863818 w 1207855"/>
              <a:gd name="connsiteY28" fmla="*/ 449019 h 2535514"/>
              <a:gd name="connsiteX29" fmla="*/ 847193 w 1207855"/>
              <a:gd name="connsiteY29" fmla="*/ 465645 h 2535514"/>
              <a:gd name="connsiteX30" fmla="*/ 830567 w 1207855"/>
              <a:gd name="connsiteY30" fmla="*/ 490583 h 2535514"/>
              <a:gd name="connsiteX31" fmla="*/ 797316 w 1207855"/>
              <a:gd name="connsiteY31" fmla="*/ 557085 h 2535514"/>
              <a:gd name="connsiteX32" fmla="*/ 789003 w 1207855"/>
              <a:gd name="connsiteY32" fmla="*/ 598648 h 2535514"/>
              <a:gd name="connsiteX33" fmla="*/ 772378 w 1207855"/>
              <a:gd name="connsiteY33" fmla="*/ 623587 h 2535514"/>
              <a:gd name="connsiteX34" fmla="*/ 764065 w 1207855"/>
              <a:gd name="connsiteY34" fmla="*/ 656838 h 2535514"/>
              <a:gd name="connsiteX35" fmla="*/ 772378 w 1207855"/>
              <a:gd name="connsiteY35" fmla="*/ 839718 h 2535514"/>
              <a:gd name="connsiteX36" fmla="*/ 789003 w 1207855"/>
              <a:gd name="connsiteY36" fmla="*/ 864656 h 2535514"/>
              <a:gd name="connsiteX37" fmla="*/ 797316 w 1207855"/>
              <a:gd name="connsiteY37" fmla="*/ 889594 h 2535514"/>
              <a:gd name="connsiteX38" fmla="*/ 863818 w 1207855"/>
              <a:gd name="connsiteY38" fmla="*/ 931158 h 2535514"/>
              <a:gd name="connsiteX39" fmla="*/ 1013447 w 1207855"/>
              <a:gd name="connsiteY39" fmla="*/ 839718 h 2535514"/>
              <a:gd name="connsiteX40" fmla="*/ 963570 w 1207855"/>
              <a:gd name="connsiteY40" fmla="*/ 565397 h 2535514"/>
              <a:gd name="connsiteX41" fmla="*/ 1129825 w 1207855"/>
              <a:gd name="connsiteY41" fmla="*/ 399142 h 2535514"/>
              <a:gd name="connsiteX42" fmla="*/ 1204639 w 1207855"/>
              <a:gd name="connsiteY42" fmla="*/ 623587 h 2535514"/>
              <a:gd name="connsiteX43" fmla="*/ 1030073 w 1207855"/>
              <a:gd name="connsiteY43" fmla="*/ 1072474 h 2535514"/>
              <a:gd name="connsiteX44" fmla="*/ 1013447 w 1207855"/>
              <a:gd name="connsiteY44" fmla="*/ 1122350 h 2535514"/>
              <a:gd name="connsiteX45" fmla="*/ 996822 w 1207855"/>
              <a:gd name="connsiteY45" fmla="*/ 1172227 h 2535514"/>
              <a:gd name="connsiteX46" fmla="*/ 988509 w 1207855"/>
              <a:gd name="connsiteY46" fmla="*/ 1205478 h 2535514"/>
              <a:gd name="connsiteX47" fmla="*/ 980196 w 1207855"/>
              <a:gd name="connsiteY47" fmla="*/ 1321856 h 2535514"/>
              <a:gd name="connsiteX48" fmla="*/ 971883 w 1207855"/>
              <a:gd name="connsiteY48" fmla="*/ 1355107 h 2535514"/>
              <a:gd name="connsiteX49" fmla="*/ 963571 w 1207855"/>
              <a:gd name="connsiteY49" fmla="*/ 1413296 h 2535514"/>
              <a:gd name="connsiteX50" fmla="*/ 946945 w 1207855"/>
              <a:gd name="connsiteY50" fmla="*/ 1471485 h 2535514"/>
              <a:gd name="connsiteX51" fmla="*/ 938633 w 1207855"/>
              <a:gd name="connsiteY51" fmla="*/ 1504736 h 2535514"/>
              <a:gd name="connsiteX52" fmla="*/ 922007 w 1207855"/>
              <a:gd name="connsiteY52" fmla="*/ 1529674 h 2535514"/>
              <a:gd name="connsiteX53" fmla="*/ 905382 w 1207855"/>
              <a:gd name="connsiteY53" fmla="*/ 1579550 h 2535514"/>
              <a:gd name="connsiteX54" fmla="*/ 897069 w 1207855"/>
              <a:gd name="connsiteY54" fmla="*/ 1604488 h 2535514"/>
              <a:gd name="connsiteX55" fmla="*/ 888756 w 1207855"/>
              <a:gd name="connsiteY55" fmla="*/ 1629427 h 2535514"/>
              <a:gd name="connsiteX56" fmla="*/ 872131 w 1207855"/>
              <a:gd name="connsiteY56" fmla="*/ 1654365 h 2535514"/>
              <a:gd name="connsiteX57" fmla="*/ 855505 w 1207855"/>
              <a:gd name="connsiteY57" fmla="*/ 1704241 h 2535514"/>
              <a:gd name="connsiteX58" fmla="*/ 847193 w 1207855"/>
              <a:gd name="connsiteY58" fmla="*/ 1729179 h 2535514"/>
              <a:gd name="connsiteX59" fmla="*/ 830567 w 1207855"/>
              <a:gd name="connsiteY59" fmla="*/ 1745805 h 2535514"/>
              <a:gd name="connsiteX60" fmla="*/ 813942 w 1207855"/>
              <a:gd name="connsiteY60" fmla="*/ 1795681 h 2535514"/>
              <a:gd name="connsiteX61" fmla="*/ 805629 w 1207855"/>
              <a:gd name="connsiteY61" fmla="*/ 1820619 h 2535514"/>
              <a:gd name="connsiteX62" fmla="*/ 789003 w 1207855"/>
              <a:gd name="connsiteY62" fmla="*/ 1887121 h 2535514"/>
              <a:gd name="connsiteX63" fmla="*/ 780691 w 1207855"/>
              <a:gd name="connsiteY63" fmla="*/ 1953623 h 2535514"/>
              <a:gd name="connsiteX64" fmla="*/ 772378 w 1207855"/>
              <a:gd name="connsiteY64" fmla="*/ 1986874 h 2535514"/>
              <a:gd name="connsiteX65" fmla="*/ 764065 w 1207855"/>
              <a:gd name="connsiteY65" fmla="*/ 2078314 h 2535514"/>
              <a:gd name="connsiteX66" fmla="*/ 747440 w 1207855"/>
              <a:gd name="connsiteY66" fmla="*/ 2128190 h 2535514"/>
              <a:gd name="connsiteX67" fmla="*/ 722502 w 1207855"/>
              <a:gd name="connsiteY67" fmla="*/ 2219630 h 2535514"/>
              <a:gd name="connsiteX68" fmla="*/ 705876 w 1207855"/>
              <a:gd name="connsiteY68" fmla="*/ 2244568 h 2535514"/>
              <a:gd name="connsiteX69" fmla="*/ 680938 w 1207855"/>
              <a:gd name="connsiteY69" fmla="*/ 2302758 h 2535514"/>
              <a:gd name="connsiteX70" fmla="*/ 647687 w 1207855"/>
              <a:gd name="connsiteY70" fmla="*/ 2369259 h 2535514"/>
              <a:gd name="connsiteX71" fmla="*/ 631062 w 1207855"/>
              <a:gd name="connsiteY71" fmla="*/ 2419136 h 2535514"/>
              <a:gd name="connsiteX72" fmla="*/ 614436 w 1207855"/>
              <a:gd name="connsiteY72" fmla="*/ 2477325 h 2535514"/>
              <a:gd name="connsiteX73" fmla="*/ 581185 w 1207855"/>
              <a:gd name="connsiteY73" fmla="*/ 2518888 h 2535514"/>
              <a:gd name="connsiteX74" fmla="*/ 547934 w 1207855"/>
              <a:gd name="connsiteY74" fmla="*/ 2527201 h 2535514"/>
              <a:gd name="connsiteX75" fmla="*/ 522996 w 1207855"/>
              <a:gd name="connsiteY75" fmla="*/ 2535514 h 2535514"/>
              <a:gd name="connsiteX76" fmla="*/ 389993 w 1207855"/>
              <a:gd name="connsiteY76" fmla="*/ 2527201 h 2535514"/>
              <a:gd name="connsiteX77" fmla="*/ 356742 w 1207855"/>
              <a:gd name="connsiteY77" fmla="*/ 2518888 h 2535514"/>
              <a:gd name="connsiteX78" fmla="*/ 331803 w 1207855"/>
              <a:gd name="connsiteY78" fmla="*/ 2502263 h 2535514"/>
              <a:gd name="connsiteX79" fmla="*/ 281927 w 1207855"/>
              <a:gd name="connsiteY79" fmla="*/ 2485638 h 2535514"/>
              <a:gd name="connsiteX80" fmla="*/ 256989 w 1207855"/>
              <a:gd name="connsiteY80" fmla="*/ 2477325 h 2535514"/>
              <a:gd name="connsiteX81" fmla="*/ 215425 w 1207855"/>
              <a:gd name="connsiteY81" fmla="*/ 2452387 h 2535514"/>
              <a:gd name="connsiteX82" fmla="*/ 173862 w 1207855"/>
              <a:gd name="connsiteY82" fmla="*/ 2427448 h 2535514"/>
              <a:gd name="connsiteX83" fmla="*/ 74109 w 1207855"/>
              <a:gd name="connsiteY83" fmla="*/ 2435761 h 2535514"/>
              <a:gd name="connsiteX84" fmla="*/ 160 w 1207855"/>
              <a:gd name="connsiteY84" fmla="*/ 2432009 h 2535514"/>
              <a:gd name="connsiteX85" fmla="*/ 36298 w 1207855"/>
              <a:gd name="connsiteY85" fmla="*/ 2419771 h 2535514"/>
              <a:gd name="connsiteX86" fmla="*/ 29197 w 1207855"/>
              <a:gd name="connsiteY86" fmla="*/ 2380920 h 2535514"/>
              <a:gd name="connsiteX87" fmla="*/ 24233 w 1207855"/>
              <a:gd name="connsiteY87" fmla="*/ 2327696 h 2535514"/>
              <a:gd name="connsiteX88" fmla="*/ 74109 w 1207855"/>
              <a:gd name="connsiteY88" fmla="*/ 2211318 h 2535514"/>
              <a:gd name="connsiteX89" fmla="*/ 32546 w 1207855"/>
              <a:gd name="connsiteY89" fmla="*/ 2219630 h 2535514"/>
              <a:gd name="connsiteX90" fmla="*/ 57483 w 1207855"/>
              <a:gd name="connsiteY90" fmla="*/ 2136503 h 2535514"/>
              <a:gd name="connsiteX91" fmla="*/ 49171 w 1207855"/>
              <a:gd name="connsiteY91" fmla="*/ 2111565 h 2535514"/>
              <a:gd name="connsiteX92" fmla="*/ 32545 w 1207855"/>
              <a:gd name="connsiteY92" fmla="*/ 2045063 h 2535514"/>
              <a:gd name="connsiteX93" fmla="*/ 40858 w 1207855"/>
              <a:gd name="connsiteY93" fmla="*/ 1795681 h 2535514"/>
              <a:gd name="connsiteX94" fmla="*/ 57483 w 1207855"/>
              <a:gd name="connsiteY94" fmla="*/ 1745805 h 2535514"/>
              <a:gd name="connsiteX95" fmla="*/ 65796 w 1207855"/>
              <a:gd name="connsiteY95" fmla="*/ 1687616 h 2535514"/>
              <a:gd name="connsiteX96" fmla="*/ 74109 w 1207855"/>
              <a:gd name="connsiteY96" fmla="*/ 1662678 h 2535514"/>
              <a:gd name="connsiteX97" fmla="*/ 90734 w 1207855"/>
              <a:gd name="connsiteY97" fmla="*/ 1571238 h 2535514"/>
              <a:gd name="connsiteX98" fmla="*/ 107360 w 1207855"/>
              <a:gd name="connsiteY98" fmla="*/ 1537987 h 2535514"/>
              <a:gd name="connsiteX0" fmla="*/ 107360 w 1207855"/>
              <a:gd name="connsiteY0" fmla="*/ 1537987 h 2535514"/>
              <a:gd name="connsiteX1" fmla="*/ 107360 w 1207855"/>
              <a:gd name="connsiteY1" fmla="*/ 1537987 h 2535514"/>
              <a:gd name="connsiteX2" fmla="*/ 182174 w 1207855"/>
              <a:gd name="connsiteY2" fmla="*/ 1471485 h 2535514"/>
              <a:gd name="connsiteX3" fmla="*/ 198800 w 1207855"/>
              <a:gd name="connsiteY3" fmla="*/ 1421608 h 2535514"/>
              <a:gd name="connsiteX4" fmla="*/ 232051 w 1207855"/>
              <a:gd name="connsiteY4" fmla="*/ 1321856 h 2535514"/>
              <a:gd name="connsiteX5" fmla="*/ 248676 w 1207855"/>
              <a:gd name="connsiteY5" fmla="*/ 1271979 h 2535514"/>
              <a:gd name="connsiteX6" fmla="*/ 265302 w 1207855"/>
              <a:gd name="connsiteY6" fmla="*/ 1255354 h 2535514"/>
              <a:gd name="connsiteX7" fmla="*/ 273614 w 1207855"/>
              <a:gd name="connsiteY7" fmla="*/ 1222103 h 2535514"/>
              <a:gd name="connsiteX8" fmla="*/ 306865 w 1207855"/>
              <a:gd name="connsiteY8" fmla="*/ 1188852 h 2535514"/>
              <a:gd name="connsiteX9" fmla="*/ 315178 w 1207855"/>
              <a:gd name="connsiteY9" fmla="*/ 1130663 h 2535514"/>
              <a:gd name="connsiteX10" fmla="*/ 323491 w 1207855"/>
              <a:gd name="connsiteY10" fmla="*/ 1105725 h 2535514"/>
              <a:gd name="connsiteX11" fmla="*/ 340116 w 1207855"/>
              <a:gd name="connsiteY11" fmla="*/ 897907 h 2535514"/>
              <a:gd name="connsiteX12" fmla="*/ 348429 w 1207855"/>
              <a:gd name="connsiteY12" fmla="*/ 872968 h 2535514"/>
              <a:gd name="connsiteX13" fmla="*/ 365054 w 1207855"/>
              <a:gd name="connsiteY13" fmla="*/ 806467 h 2535514"/>
              <a:gd name="connsiteX14" fmla="*/ 381680 w 1207855"/>
              <a:gd name="connsiteY14" fmla="*/ 756590 h 2535514"/>
              <a:gd name="connsiteX15" fmla="*/ 389993 w 1207855"/>
              <a:gd name="connsiteY15" fmla="*/ 698401 h 2535514"/>
              <a:gd name="connsiteX16" fmla="*/ 398305 w 1207855"/>
              <a:gd name="connsiteY16" fmla="*/ 673463 h 2535514"/>
              <a:gd name="connsiteX17" fmla="*/ 414931 w 1207855"/>
              <a:gd name="connsiteY17" fmla="*/ 482270 h 2535514"/>
              <a:gd name="connsiteX18" fmla="*/ 439869 w 1207855"/>
              <a:gd name="connsiteY18" fmla="*/ 340954 h 2535514"/>
              <a:gd name="connsiteX19" fmla="*/ 448182 w 1207855"/>
              <a:gd name="connsiteY19" fmla="*/ 316016 h 2535514"/>
              <a:gd name="connsiteX20" fmla="*/ 473120 w 1207855"/>
              <a:gd name="connsiteY20" fmla="*/ 282765 h 2535514"/>
              <a:gd name="connsiteX21" fmla="*/ 489745 w 1207855"/>
              <a:gd name="connsiteY21" fmla="*/ 232888 h 2535514"/>
              <a:gd name="connsiteX22" fmla="*/ 498058 w 1207855"/>
              <a:gd name="connsiteY22" fmla="*/ 207950 h 2535514"/>
              <a:gd name="connsiteX23" fmla="*/ 589498 w 1207855"/>
              <a:gd name="connsiteY23" fmla="*/ 133136 h 2535514"/>
              <a:gd name="connsiteX24" fmla="*/ 714189 w 1207855"/>
              <a:gd name="connsiteY24" fmla="*/ 99885 h 2535514"/>
              <a:gd name="connsiteX25" fmla="*/ 813941 w 1207855"/>
              <a:gd name="connsiteY25" fmla="*/ 149761 h 2535514"/>
              <a:gd name="connsiteX26" fmla="*/ 888756 w 1207855"/>
              <a:gd name="connsiteY26" fmla="*/ 16758 h 2535514"/>
              <a:gd name="connsiteX27" fmla="*/ 1154763 w 1207855"/>
              <a:gd name="connsiteY27" fmla="*/ 50009 h 2535514"/>
              <a:gd name="connsiteX28" fmla="*/ 863818 w 1207855"/>
              <a:gd name="connsiteY28" fmla="*/ 449019 h 2535514"/>
              <a:gd name="connsiteX29" fmla="*/ 847193 w 1207855"/>
              <a:gd name="connsiteY29" fmla="*/ 465645 h 2535514"/>
              <a:gd name="connsiteX30" fmla="*/ 830567 w 1207855"/>
              <a:gd name="connsiteY30" fmla="*/ 490583 h 2535514"/>
              <a:gd name="connsiteX31" fmla="*/ 797316 w 1207855"/>
              <a:gd name="connsiteY31" fmla="*/ 557085 h 2535514"/>
              <a:gd name="connsiteX32" fmla="*/ 789003 w 1207855"/>
              <a:gd name="connsiteY32" fmla="*/ 598648 h 2535514"/>
              <a:gd name="connsiteX33" fmla="*/ 772378 w 1207855"/>
              <a:gd name="connsiteY33" fmla="*/ 623587 h 2535514"/>
              <a:gd name="connsiteX34" fmla="*/ 764065 w 1207855"/>
              <a:gd name="connsiteY34" fmla="*/ 656838 h 2535514"/>
              <a:gd name="connsiteX35" fmla="*/ 772378 w 1207855"/>
              <a:gd name="connsiteY35" fmla="*/ 839718 h 2535514"/>
              <a:gd name="connsiteX36" fmla="*/ 789003 w 1207855"/>
              <a:gd name="connsiteY36" fmla="*/ 864656 h 2535514"/>
              <a:gd name="connsiteX37" fmla="*/ 797316 w 1207855"/>
              <a:gd name="connsiteY37" fmla="*/ 889594 h 2535514"/>
              <a:gd name="connsiteX38" fmla="*/ 863818 w 1207855"/>
              <a:gd name="connsiteY38" fmla="*/ 931158 h 2535514"/>
              <a:gd name="connsiteX39" fmla="*/ 1013447 w 1207855"/>
              <a:gd name="connsiteY39" fmla="*/ 839718 h 2535514"/>
              <a:gd name="connsiteX40" fmla="*/ 963570 w 1207855"/>
              <a:gd name="connsiteY40" fmla="*/ 565397 h 2535514"/>
              <a:gd name="connsiteX41" fmla="*/ 1129825 w 1207855"/>
              <a:gd name="connsiteY41" fmla="*/ 399142 h 2535514"/>
              <a:gd name="connsiteX42" fmla="*/ 1204639 w 1207855"/>
              <a:gd name="connsiteY42" fmla="*/ 623587 h 2535514"/>
              <a:gd name="connsiteX43" fmla="*/ 1030073 w 1207855"/>
              <a:gd name="connsiteY43" fmla="*/ 1072474 h 2535514"/>
              <a:gd name="connsiteX44" fmla="*/ 1013447 w 1207855"/>
              <a:gd name="connsiteY44" fmla="*/ 1122350 h 2535514"/>
              <a:gd name="connsiteX45" fmla="*/ 996822 w 1207855"/>
              <a:gd name="connsiteY45" fmla="*/ 1172227 h 2535514"/>
              <a:gd name="connsiteX46" fmla="*/ 988509 w 1207855"/>
              <a:gd name="connsiteY46" fmla="*/ 1205478 h 2535514"/>
              <a:gd name="connsiteX47" fmla="*/ 980196 w 1207855"/>
              <a:gd name="connsiteY47" fmla="*/ 1321856 h 2535514"/>
              <a:gd name="connsiteX48" fmla="*/ 971883 w 1207855"/>
              <a:gd name="connsiteY48" fmla="*/ 1355107 h 2535514"/>
              <a:gd name="connsiteX49" fmla="*/ 963571 w 1207855"/>
              <a:gd name="connsiteY49" fmla="*/ 1413296 h 2535514"/>
              <a:gd name="connsiteX50" fmla="*/ 946945 w 1207855"/>
              <a:gd name="connsiteY50" fmla="*/ 1471485 h 2535514"/>
              <a:gd name="connsiteX51" fmla="*/ 938633 w 1207855"/>
              <a:gd name="connsiteY51" fmla="*/ 1504736 h 2535514"/>
              <a:gd name="connsiteX52" fmla="*/ 922007 w 1207855"/>
              <a:gd name="connsiteY52" fmla="*/ 1529674 h 2535514"/>
              <a:gd name="connsiteX53" fmla="*/ 905382 w 1207855"/>
              <a:gd name="connsiteY53" fmla="*/ 1579550 h 2535514"/>
              <a:gd name="connsiteX54" fmla="*/ 897069 w 1207855"/>
              <a:gd name="connsiteY54" fmla="*/ 1604488 h 2535514"/>
              <a:gd name="connsiteX55" fmla="*/ 888756 w 1207855"/>
              <a:gd name="connsiteY55" fmla="*/ 1629427 h 2535514"/>
              <a:gd name="connsiteX56" fmla="*/ 872131 w 1207855"/>
              <a:gd name="connsiteY56" fmla="*/ 1654365 h 2535514"/>
              <a:gd name="connsiteX57" fmla="*/ 855505 w 1207855"/>
              <a:gd name="connsiteY57" fmla="*/ 1704241 h 2535514"/>
              <a:gd name="connsiteX58" fmla="*/ 847193 w 1207855"/>
              <a:gd name="connsiteY58" fmla="*/ 1729179 h 2535514"/>
              <a:gd name="connsiteX59" fmla="*/ 830567 w 1207855"/>
              <a:gd name="connsiteY59" fmla="*/ 1745805 h 2535514"/>
              <a:gd name="connsiteX60" fmla="*/ 813942 w 1207855"/>
              <a:gd name="connsiteY60" fmla="*/ 1795681 h 2535514"/>
              <a:gd name="connsiteX61" fmla="*/ 805629 w 1207855"/>
              <a:gd name="connsiteY61" fmla="*/ 1820619 h 2535514"/>
              <a:gd name="connsiteX62" fmla="*/ 789003 w 1207855"/>
              <a:gd name="connsiteY62" fmla="*/ 1887121 h 2535514"/>
              <a:gd name="connsiteX63" fmla="*/ 780691 w 1207855"/>
              <a:gd name="connsiteY63" fmla="*/ 1953623 h 2535514"/>
              <a:gd name="connsiteX64" fmla="*/ 772378 w 1207855"/>
              <a:gd name="connsiteY64" fmla="*/ 1986874 h 2535514"/>
              <a:gd name="connsiteX65" fmla="*/ 764065 w 1207855"/>
              <a:gd name="connsiteY65" fmla="*/ 2078314 h 2535514"/>
              <a:gd name="connsiteX66" fmla="*/ 747440 w 1207855"/>
              <a:gd name="connsiteY66" fmla="*/ 2128190 h 2535514"/>
              <a:gd name="connsiteX67" fmla="*/ 722502 w 1207855"/>
              <a:gd name="connsiteY67" fmla="*/ 2219630 h 2535514"/>
              <a:gd name="connsiteX68" fmla="*/ 705876 w 1207855"/>
              <a:gd name="connsiteY68" fmla="*/ 2244568 h 2535514"/>
              <a:gd name="connsiteX69" fmla="*/ 680938 w 1207855"/>
              <a:gd name="connsiteY69" fmla="*/ 2302758 h 2535514"/>
              <a:gd name="connsiteX70" fmla="*/ 647687 w 1207855"/>
              <a:gd name="connsiteY70" fmla="*/ 2369259 h 2535514"/>
              <a:gd name="connsiteX71" fmla="*/ 631062 w 1207855"/>
              <a:gd name="connsiteY71" fmla="*/ 2419136 h 2535514"/>
              <a:gd name="connsiteX72" fmla="*/ 614436 w 1207855"/>
              <a:gd name="connsiteY72" fmla="*/ 2477325 h 2535514"/>
              <a:gd name="connsiteX73" fmla="*/ 581185 w 1207855"/>
              <a:gd name="connsiteY73" fmla="*/ 2518888 h 2535514"/>
              <a:gd name="connsiteX74" fmla="*/ 547934 w 1207855"/>
              <a:gd name="connsiteY74" fmla="*/ 2527201 h 2535514"/>
              <a:gd name="connsiteX75" fmla="*/ 522996 w 1207855"/>
              <a:gd name="connsiteY75" fmla="*/ 2535514 h 2535514"/>
              <a:gd name="connsiteX76" fmla="*/ 389993 w 1207855"/>
              <a:gd name="connsiteY76" fmla="*/ 2527201 h 2535514"/>
              <a:gd name="connsiteX77" fmla="*/ 356742 w 1207855"/>
              <a:gd name="connsiteY77" fmla="*/ 2518888 h 2535514"/>
              <a:gd name="connsiteX78" fmla="*/ 331803 w 1207855"/>
              <a:gd name="connsiteY78" fmla="*/ 2502263 h 2535514"/>
              <a:gd name="connsiteX79" fmla="*/ 281927 w 1207855"/>
              <a:gd name="connsiteY79" fmla="*/ 2485638 h 2535514"/>
              <a:gd name="connsiteX80" fmla="*/ 256989 w 1207855"/>
              <a:gd name="connsiteY80" fmla="*/ 2477325 h 2535514"/>
              <a:gd name="connsiteX81" fmla="*/ 215425 w 1207855"/>
              <a:gd name="connsiteY81" fmla="*/ 2452387 h 2535514"/>
              <a:gd name="connsiteX82" fmla="*/ 173862 w 1207855"/>
              <a:gd name="connsiteY82" fmla="*/ 2427448 h 2535514"/>
              <a:gd name="connsiteX83" fmla="*/ 137609 w 1207855"/>
              <a:gd name="connsiteY83" fmla="*/ 2473861 h 2535514"/>
              <a:gd name="connsiteX84" fmla="*/ 160 w 1207855"/>
              <a:gd name="connsiteY84" fmla="*/ 2432009 h 2535514"/>
              <a:gd name="connsiteX85" fmla="*/ 36298 w 1207855"/>
              <a:gd name="connsiteY85" fmla="*/ 2419771 h 2535514"/>
              <a:gd name="connsiteX86" fmla="*/ 29197 w 1207855"/>
              <a:gd name="connsiteY86" fmla="*/ 2380920 h 2535514"/>
              <a:gd name="connsiteX87" fmla="*/ 24233 w 1207855"/>
              <a:gd name="connsiteY87" fmla="*/ 2327696 h 2535514"/>
              <a:gd name="connsiteX88" fmla="*/ 74109 w 1207855"/>
              <a:gd name="connsiteY88" fmla="*/ 2211318 h 2535514"/>
              <a:gd name="connsiteX89" fmla="*/ 32546 w 1207855"/>
              <a:gd name="connsiteY89" fmla="*/ 2219630 h 2535514"/>
              <a:gd name="connsiteX90" fmla="*/ 57483 w 1207855"/>
              <a:gd name="connsiteY90" fmla="*/ 2136503 h 2535514"/>
              <a:gd name="connsiteX91" fmla="*/ 49171 w 1207855"/>
              <a:gd name="connsiteY91" fmla="*/ 2111565 h 2535514"/>
              <a:gd name="connsiteX92" fmla="*/ 32545 w 1207855"/>
              <a:gd name="connsiteY92" fmla="*/ 2045063 h 2535514"/>
              <a:gd name="connsiteX93" fmla="*/ 40858 w 1207855"/>
              <a:gd name="connsiteY93" fmla="*/ 1795681 h 2535514"/>
              <a:gd name="connsiteX94" fmla="*/ 57483 w 1207855"/>
              <a:gd name="connsiteY94" fmla="*/ 1745805 h 2535514"/>
              <a:gd name="connsiteX95" fmla="*/ 65796 w 1207855"/>
              <a:gd name="connsiteY95" fmla="*/ 1687616 h 2535514"/>
              <a:gd name="connsiteX96" fmla="*/ 74109 w 1207855"/>
              <a:gd name="connsiteY96" fmla="*/ 1662678 h 2535514"/>
              <a:gd name="connsiteX97" fmla="*/ 90734 w 1207855"/>
              <a:gd name="connsiteY97" fmla="*/ 1571238 h 2535514"/>
              <a:gd name="connsiteX98" fmla="*/ 107360 w 1207855"/>
              <a:gd name="connsiteY98" fmla="*/ 1537987 h 2535514"/>
              <a:gd name="connsiteX0" fmla="*/ 107360 w 1207855"/>
              <a:gd name="connsiteY0" fmla="*/ 1537987 h 2535514"/>
              <a:gd name="connsiteX1" fmla="*/ 107360 w 1207855"/>
              <a:gd name="connsiteY1" fmla="*/ 1537987 h 2535514"/>
              <a:gd name="connsiteX2" fmla="*/ 182174 w 1207855"/>
              <a:gd name="connsiteY2" fmla="*/ 1471485 h 2535514"/>
              <a:gd name="connsiteX3" fmla="*/ 198800 w 1207855"/>
              <a:gd name="connsiteY3" fmla="*/ 1421608 h 2535514"/>
              <a:gd name="connsiteX4" fmla="*/ 232051 w 1207855"/>
              <a:gd name="connsiteY4" fmla="*/ 1321856 h 2535514"/>
              <a:gd name="connsiteX5" fmla="*/ 248676 w 1207855"/>
              <a:gd name="connsiteY5" fmla="*/ 1271979 h 2535514"/>
              <a:gd name="connsiteX6" fmla="*/ 265302 w 1207855"/>
              <a:gd name="connsiteY6" fmla="*/ 1255354 h 2535514"/>
              <a:gd name="connsiteX7" fmla="*/ 273614 w 1207855"/>
              <a:gd name="connsiteY7" fmla="*/ 1222103 h 2535514"/>
              <a:gd name="connsiteX8" fmla="*/ 306865 w 1207855"/>
              <a:gd name="connsiteY8" fmla="*/ 1188852 h 2535514"/>
              <a:gd name="connsiteX9" fmla="*/ 315178 w 1207855"/>
              <a:gd name="connsiteY9" fmla="*/ 1130663 h 2535514"/>
              <a:gd name="connsiteX10" fmla="*/ 323491 w 1207855"/>
              <a:gd name="connsiteY10" fmla="*/ 1105725 h 2535514"/>
              <a:gd name="connsiteX11" fmla="*/ 340116 w 1207855"/>
              <a:gd name="connsiteY11" fmla="*/ 897907 h 2535514"/>
              <a:gd name="connsiteX12" fmla="*/ 348429 w 1207855"/>
              <a:gd name="connsiteY12" fmla="*/ 872968 h 2535514"/>
              <a:gd name="connsiteX13" fmla="*/ 365054 w 1207855"/>
              <a:gd name="connsiteY13" fmla="*/ 806467 h 2535514"/>
              <a:gd name="connsiteX14" fmla="*/ 381680 w 1207855"/>
              <a:gd name="connsiteY14" fmla="*/ 756590 h 2535514"/>
              <a:gd name="connsiteX15" fmla="*/ 389993 w 1207855"/>
              <a:gd name="connsiteY15" fmla="*/ 698401 h 2535514"/>
              <a:gd name="connsiteX16" fmla="*/ 398305 w 1207855"/>
              <a:gd name="connsiteY16" fmla="*/ 673463 h 2535514"/>
              <a:gd name="connsiteX17" fmla="*/ 414931 w 1207855"/>
              <a:gd name="connsiteY17" fmla="*/ 482270 h 2535514"/>
              <a:gd name="connsiteX18" fmla="*/ 439869 w 1207855"/>
              <a:gd name="connsiteY18" fmla="*/ 340954 h 2535514"/>
              <a:gd name="connsiteX19" fmla="*/ 448182 w 1207855"/>
              <a:gd name="connsiteY19" fmla="*/ 316016 h 2535514"/>
              <a:gd name="connsiteX20" fmla="*/ 473120 w 1207855"/>
              <a:gd name="connsiteY20" fmla="*/ 282765 h 2535514"/>
              <a:gd name="connsiteX21" fmla="*/ 489745 w 1207855"/>
              <a:gd name="connsiteY21" fmla="*/ 232888 h 2535514"/>
              <a:gd name="connsiteX22" fmla="*/ 498058 w 1207855"/>
              <a:gd name="connsiteY22" fmla="*/ 207950 h 2535514"/>
              <a:gd name="connsiteX23" fmla="*/ 589498 w 1207855"/>
              <a:gd name="connsiteY23" fmla="*/ 133136 h 2535514"/>
              <a:gd name="connsiteX24" fmla="*/ 714189 w 1207855"/>
              <a:gd name="connsiteY24" fmla="*/ 99885 h 2535514"/>
              <a:gd name="connsiteX25" fmla="*/ 813941 w 1207855"/>
              <a:gd name="connsiteY25" fmla="*/ 149761 h 2535514"/>
              <a:gd name="connsiteX26" fmla="*/ 888756 w 1207855"/>
              <a:gd name="connsiteY26" fmla="*/ 16758 h 2535514"/>
              <a:gd name="connsiteX27" fmla="*/ 1154763 w 1207855"/>
              <a:gd name="connsiteY27" fmla="*/ 50009 h 2535514"/>
              <a:gd name="connsiteX28" fmla="*/ 863818 w 1207855"/>
              <a:gd name="connsiteY28" fmla="*/ 449019 h 2535514"/>
              <a:gd name="connsiteX29" fmla="*/ 847193 w 1207855"/>
              <a:gd name="connsiteY29" fmla="*/ 465645 h 2535514"/>
              <a:gd name="connsiteX30" fmla="*/ 830567 w 1207855"/>
              <a:gd name="connsiteY30" fmla="*/ 490583 h 2535514"/>
              <a:gd name="connsiteX31" fmla="*/ 797316 w 1207855"/>
              <a:gd name="connsiteY31" fmla="*/ 557085 h 2535514"/>
              <a:gd name="connsiteX32" fmla="*/ 789003 w 1207855"/>
              <a:gd name="connsiteY32" fmla="*/ 598648 h 2535514"/>
              <a:gd name="connsiteX33" fmla="*/ 772378 w 1207855"/>
              <a:gd name="connsiteY33" fmla="*/ 623587 h 2535514"/>
              <a:gd name="connsiteX34" fmla="*/ 764065 w 1207855"/>
              <a:gd name="connsiteY34" fmla="*/ 656838 h 2535514"/>
              <a:gd name="connsiteX35" fmla="*/ 772378 w 1207855"/>
              <a:gd name="connsiteY35" fmla="*/ 839718 h 2535514"/>
              <a:gd name="connsiteX36" fmla="*/ 789003 w 1207855"/>
              <a:gd name="connsiteY36" fmla="*/ 864656 h 2535514"/>
              <a:gd name="connsiteX37" fmla="*/ 797316 w 1207855"/>
              <a:gd name="connsiteY37" fmla="*/ 889594 h 2535514"/>
              <a:gd name="connsiteX38" fmla="*/ 863818 w 1207855"/>
              <a:gd name="connsiteY38" fmla="*/ 931158 h 2535514"/>
              <a:gd name="connsiteX39" fmla="*/ 1013447 w 1207855"/>
              <a:gd name="connsiteY39" fmla="*/ 839718 h 2535514"/>
              <a:gd name="connsiteX40" fmla="*/ 963570 w 1207855"/>
              <a:gd name="connsiteY40" fmla="*/ 565397 h 2535514"/>
              <a:gd name="connsiteX41" fmla="*/ 1129825 w 1207855"/>
              <a:gd name="connsiteY41" fmla="*/ 399142 h 2535514"/>
              <a:gd name="connsiteX42" fmla="*/ 1204639 w 1207855"/>
              <a:gd name="connsiteY42" fmla="*/ 623587 h 2535514"/>
              <a:gd name="connsiteX43" fmla="*/ 1030073 w 1207855"/>
              <a:gd name="connsiteY43" fmla="*/ 1072474 h 2535514"/>
              <a:gd name="connsiteX44" fmla="*/ 1013447 w 1207855"/>
              <a:gd name="connsiteY44" fmla="*/ 1122350 h 2535514"/>
              <a:gd name="connsiteX45" fmla="*/ 996822 w 1207855"/>
              <a:gd name="connsiteY45" fmla="*/ 1172227 h 2535514"/>
              <a:gd name="connsiteX46" fmla="*/ 988509 w 1207855"/>
              <a:gd name="connsiteY46" fmla="*/ 1205478 h 2535514"/>
              <a:gd name="connsiteX47" fmla="*/ 980196 w 1207855"/>
              <a:gd name="connsiteY47" fmla="*/ 1321856 h 2535514"/>
              <a:gd name="connsiteX48" fmla="*/ 971883 w 1207855"/>
              <a:gd name="connsiteY48" fmla="*/ 1355107 h 2535514"/>
              <a:gd name="connsiteX49" fmla="*/ 963571 w 1207855"/>
              <a:gd name="connsiteY49" fmla="*/ 1413296 h 2535514"/>
              <a:gd name="connsiteX50" fmla="*/ 946945 w 1207855"/>
              <a:gd name="connsiteY50" fmla="*/ 1471485 h 2535514"/>
              <a:gd name="connsiteX51" fmla="*/ 938633 w 1207855"/>
              <a:gd name="connsiteY51" fmla="*/ 1504736 h 2535514"/>
              <a:gd name="connsiteX52" fmla="*/ 922007 w 1207855"/>
              <a:gd name="connsiteY52" fmla="*/ 1529674 h 2535514"/>
              <a:gd name="connsiteX53" fmla="*/ 905382 w 1207855"/>
              <a:gd name="connsiteY53" fmla="*/ 1579550 h 2535514"/>
              <a:gd name="connsiteX54" fmla="*/ 897069 w 1207855"/>
              <a:gd name="connsiteY54" fmla="*/ 1604488 h 2535514"/>
              <a:gd name="connsiteX55" fmla="*/ 888756 w 1207855"/>
              <a:gd name="connsiteY55" fmla="*/ 1629427 h 2535514"/>
              <a:gd name="connsiteX56" fmla="*/ 872131 w 1207855"/>
              <a:gd name="connsiteY56" fmla="*/ 1654365 h 2535514"/>
              <a:gd name="connsiteX57" fmla="*/ 855505 w 1207855"/>
              <a:gd name="connsiteY57" fmla="*/ 1704241 h 2535514"/>
              <a:gd name="connsiteX58" fmla="*/ 847193 w 1207855"/>
              <a:gd name="connsiteY58" fmla="*/ 1729179 h 2535514"/>
              <a:gd name="connsiteX59" fmla="*/ 830567 w 1207855"/>
              <a:gd name="connsiteY59" fmla="*/ 1745805 h 2535514"/>
              <a:gd name="connsiteX60" fmla="*/ 813942 w 1207855"/>
              <a:gd name="connsiteY60" fmla="*/ 1795681 h 2535514"/>
              <a:gd name="connsiteX61" fmla="*/ 805629 w 1207855"/>
              <a:gd name="connsiteY61" fmla="*/ 1820619 h 2535514"/>
              <a:gd name="connsiteX62" fmla="*/ 789003 w 1207855"/>
              <a:gd name="connsiteY62" fmla="*/ 1887121 h 2535514"/>
              <a:gd name="connsiteX63" fmla="*/ 780691 w 1207855"/>
              <a:gd name="connsiteY63" fmla="*/ 1953623 h 2535514"/>
              <a:gd name="connsiteX64" fmla="*/ 772378 w 1207855"/>
              <a:gd name="connsiteY64" fmla="*/ 1986874 h 2535514"/>
              <a:gd name="connsiteX65" fmla="*/ 764065 w 1207855"/>
              <a:gd name="connsiteY65" fmla="*/ 2078314 h 2535514"/>
              <a:gd name="connsiteX66" fmla="*/ 747440 w 1207855"/>
              <a:gd name="connsiteY66" fmla="*/ 2128190 h 2535514"/>
              <a:gd name="connsiteX67" fmla="*/ 722502 w 1207855"/>
              <a:gd name="connsiteY67" fmla="*/ 2219630 h 2535514"/>
              <a:gd name="connsiteX68" fmla="*/ 705876 w 1207855"/>
              <a:gd name="connsiteY68" fmla="*/ 2244568 h 2535514"/>
              <a:gd name="connsiteX69" fmla="*/ 680938 w 1207855"/>
              <a:gd name="connsiteY69" fmla="*/ 2302758 h 2535514"/>
              <a:gd name="connsiteX70" fmla="*/ 647687 w 1207855"/>
              <a:gd name="connsiteY70" fmla="*/ 2369259 h 2535514"/>
              <a:gd name="connsiteX71" fmla="*/ 631062 w 1207855"/>
              <a:gd name="connsiteY71" fmla="*/ 2419136 h 2535514"/>
              <a:gd name="connsiteX72" fmla="*/ 614436 w 1207855"/>
              <a:gd name="connsiteY72" fmla="*/ 2477325 h 2535514"/>
              <a:gd name="connsiteX73" fmla="*/ 581185 w 1207855"/>
              <a:gd name="connsiteY73" fmla="*/ 2518888 h 2535514"/>
              <a:gd name="connsiteX74" fmla="*/ 547934 w 1207855"/>
              <a:gd name="connsiteY74" fmla="*/ 2527201 h 2535514"/>
              <a:gd name="connsiteX75" fmla="*/ 522996 w 1207855"/>
              <a:gd name="connsiteY75" fmla="*/ 2535514 h 2535514"/>
              <a:gd name="connsiteX76" fmla="*/ 389993 w 1207855"/>
              <a:gd name="connsiteY76" fmla="*/ 2527201 h 2535514"/>
              <a:gd name="connsiteX77" fmla="*/ 356742 w 1207855"/>
              <a:gd name="connsiteY77" fmla="*/ 2518888 h 2535514"/>
              <a:gd name="connsiteX78" fmla="*/ 331803 w 1207855"/>
              <a:gd name="connsiteY78" fmla="*/ 2502263 h 2535514"/>
              <a:gd name="connsiteX79" fmla="*/ 281927 w 1207855"/>
              <a:gd name="connsiteY79" fmla="*/ 2485638 h 2535514"/>
              <a:gd name="connsiteX80" fmla="*/ 256989 w 1207855"/>
              <a:gd name="connsiteY80" fmla="*/ 2477325 h 2535514"/>
              <a:gd name="connsiteX81" fmla="*/ 215425 w 1207855"/>
              <a:gd name="connsiteY81" fmla="*/ 2452387 h 2535514"/>
              <a:gd name="connsiteX82" fmla="*/ 215137 w 1207855"/>
              <a:gd name="connsiteY82" fmla="*/ 2516348 h 2535514"/>
              <a:gd name="connsiteX83" fmla="*/ 137609 w 1207855"/>
              <a:gd name="connsiteY83" fmla="*/ 2473861 h 2535514"/>
              <a:gd name="connsiteX84" fmla="*/ 160 w 1207855"/>
              <a:gd name="connsiteY84" fmla="*/ 2432009 h 2535514"/>
              <a:gd name="connsiteX85" fmla="*/ 36298 w 1207855"/>
              <a:gd name="connsiteY85" fmla="*/ 2419771 h 2535514"/>
              <a:gd name="connsiteX86" fmla="*/ 29197 w 1207855"/>
              <a:gd name="connsiteY86" fmla="*/ 2380920 h 2535514"/>
              <a:gd name="connsiteX87" fmla="*/ 24233 w 1207855"/>
              <a:gd name="connsiteY87" fmla="*/ 2327696 h 2535514"/>
              <a:gd name="connsiteX88" fmla="*/ 74109 w 1207855"/>
              <a:gd name="connsiteY88" fmla="*/ 2211318 h 2535514"/>
              <a:gd name="connsiteX89" fmla="*/ 32546 w 1207855"/>
              <a:gd name="connsiteY89" fmla="*/ 2219630 h 2535514"/>
              <a:gd name="connsiteX90" fmla="*/ 57483 w 1207855"/>
              <a:gd name="connsiteY90" fmla="*/ 2136503 h 2535514"/>
              <a:gd name="connsiteX91" fmla="*/ 49171 w 1207855"/>
              <a:gd name="connsiteY91" fmla="*/ 2111565 h 2535514"/>
              <a:gd name="connsiteX92" fmla="*/ 32545 w 1207855"/>
              <a:gd name="connsiteY92" fmla="*/ 2045063 h 2535514"/>
              <a:gd name="connsiteX93" fmla="*/ 40858 w 1207855"/>
              <a:gd name="connsiteY93" fmla="*/ 1795681 h 2535514"/>
              <a:gd name="connsiteX94" fmla="*/ 57483 w 1207855"/>
              <a:gd name="connsiteY94" fmla="*/ 1745805 h 2535514"/>
              <a:gd name="connsiteX95" fmla="*/ 65796 w 1207855"/>
              <a:gd name="connsiteY95" fmla="*/ 1687616 h 2535514"/>
              <a:gd name="connsiteX96" fmla="*/ 74109 w 1207855"/>
              <a:gd name="connsiteY96" fmla="*/ 1662678 h 2535514"/>
              <a:gd name="connsiteX97" fmla="*/ 90734 w 1207855"/>
              <a:gd name="connsiteY97" fmla="*/ 1571238 h 2535514"/>
              <a:gd name="connsiteX98" fmla="*/ 107360 w 1207855"/>
              <a:gd name="connsiteY98" fmla="*/ 1537987 h 2535514"/>
              <a:gd name="connsiteX0" fmla="*/ 107360 w 1207855"/>
              <a:gd name="connsiteY0" fmla="*/ 1537987 h 2540777"/>
              <a:gd name="connsiteX1" fmla="*/ 107360 w 1207855"/>
              <a:gd name="connsiteY1" fmla="*/ 1537987 h 2540777"/>
              <a:gd name="connsiteX2" fmla="*/ 182174 w 1207855"/>
              <a:gd name="connsiteY2" fmla="*/ 1471485 h 2540777"/>
              <a:gd name="connsiteX3" fmla="*/ 198800 w 1207855"/>
              <a:gd name="connsiteY3" fmla="*/ 1421608 h 2540777"/>
              <a:gd name="connsiteX4" fmla="*/ 232051 w 1207855"/>
              <a:gd name="connsiteY4" fmla="*/ 1321856 h 2540777"/>
              <a:gd name="connsiteX5" fmla="*/ 248676 w 1207855"/>
              <a:gd name="connsiteY5" fmla="*/ 1271979 h 2540777"/>
              <a:gd name="connsiteX6" fmla="*/ 265302 w 1207855"/>
              <a:gd name="connsiteY6" fmla="*/ 1255354 h 2540777"/>
              <a:gd name="connsiteX7" fmla="*/ 273614 w 1207855"/>
              <a:gd name="connsiteY7" fmla="*/ 1222103 h 2540777"/>
              <a:gd name="connsiteX8" fmla="*/ 306865 w 1207855"/>
              <a:gd name="connsiteY8" fmla="*/ 1188852 h 2540777"/>
              <a:gd name="connsiteX9" fmla="*/ 315178 w 1207855"/>
              <a:gd name="connsiteY9" fmla="*/ 1130663 h 2540777"/>
              <a:gd name="connsiteX10" fmla="*/ 323491 w 1207855"/>
              <a:gd name="connsiteY10" fmla="*/ 1105725 h 2540777"/>
              <a:gd name="connsiteX11" fmla="*/ 340116 w 1207855"/>
              <a:gd name="connsiteY11" fmla="*/ 897907 h 2540777"/>
              <a:gd name="connsiteX12" fmla="*/ 348429 w 1207855"/>
              <a:gd name="connsiteY12" fmla="*/ 872968 h 2540777"/>
              <a:gd name="connsiteX13" fmla="*/ 365054 w 1207855"/>
              <a:gd name="connsiteY13" fmla="*/ 806467 h 2540777"/>
              <a:gd name="connsiteX14" fmla="*/ 381680 w 1207855"/>
              <a:gd name="connsiteY14" fmla="*/ 756590 h 2540777"/>
              <a:gd name="connsiteX15" fmla="*/ 389993 w 1207855"/>
              <a:gd name="connsiteY15" fmla="*/ 698401 h 2540777"/>
              <a:gd name="connsiteX16" fmla="*/ 398305 w 1207855"/>
              <a:gd name="connsiteY16" fmla="*/ 673463 h 2540777"/>
              <a:gd name="connsiteX17" fmla="*/ 414931 w 1207855"/>
              <a:gd name="connsiteY17" fmla="*/ 482270 h 2540777"/>
              <a:gd name="connsiteX18" fmla="*/ 439869 w 1207855"/>
              <a:gd name="connsiteY18" fmla="*/ 340954 h 2540777"/>
              <a:gd name="connsiteX19" fmla="*/ 448182 w 1207855"/>
              <a:gd name="connsiteY19" fmla="*/ 316016 h 2540777"/>
              <a:gd name="connsiteX20" fmla="*/ 473120 w 1207855"/>
              <a:gd name="connsiteY20" fmla="*/ 282765 h 2540777"/>
              <a:gd name="connsiteX21" fmla="*/ 489745 w 1207855"/>
              <a:gd name="connsiteY21" fmla="*/ 232888 h 2540777"/>
              <a:gd name="connsiteX22" fmla="*/ 498058 w 1207855"/>
              <a:gd name="connsiteY22" fmla="*/ 207950 h 2540777"/>
              <a:gd name="connsiteX23" fmla="*/ 589498 w 1207855"/>
              <a:gd name="connsiteY23" fmla="*/ 133136 h 2540777"/>
              <a:gd name="connsiteX24" fmla="*/ 714189 w 1207855"/>
              <a:gd name="connsiteY24" fmla="*/ 99885 h 2540777"/>
              <a:gd name="connsiteX25" fmla="*/ 813941 w 1207855"/>
              <a:gd name="connsiteY25" fmla="*/ 149761 h 2540777"/>
              <a:gd name="connsiteX26" fmla="*/ 888756 w 1207855"/>
              <a:gd name="connsiteY26" fmla="*/ 16758 h 2540777"/>
              <a:gd name="connsiteX27" fmla="*/ 1154763 w 1207855"/>
              <a:gd name="connsiteY27" fmla="*/ 50009 h 2540777"/>
              <a:gd name="connsiteX28" fmla="*/ 863818 w 1207855"/>
              <a:gd name="connsiteY28" fmla="*/ 449019 h 2540777"/>
              <a:gd name="connsiteX29" fmla="*/ 847193 w 1207855"/>
              <a:gd name="connsiteY29" fmla="*/ 465645 h 2540777"/>
              <a:gd name="connsiteX30" fmla="*/ 830567 w 1207855"/>
              <a:gd name="connsiteY30" fmla="*/ 490583 h 2540777"/>
              <a:gd name="connsiteX31" fmla="*/ 797316 w 1207855"/>
              <a:gd name="connsiteY31" fmla="*/ 557085 h 2540777"/>
              <a:gd name="connsiteX32" fmla="*/ 789003 w 1207855"/>
              <a:gd name="connsiteY32" fmla="*/ 598648 h 2540777"/>
              <a:gd name="connsiteX33" fmla="*/ 772378 w 1207855"/>
              <a:gd name="connsiteY33" fmla="*/ 623587 h 2540777"/>
              <a:gd name="connsiteX34" fmla="*/ 764065 w 1207855"/>
              <a:gd name="connsiteY34" fmla="*/ 656838 h 2540777"/>
              <a:gd name="connsiteX35" fmla="*/ 772378 w 1207855"/>
              <a:gd name="connsiteY35" fmla="*/ 839718 h 2540777"/>
              <a:gd name="connsiteX36" fmla="*/ 789003 w 1207855"/>
              <a:gd name="connsiteY36" fmla="*/ 864656 h 2540777"/>
              <a:gd name="connsiteX37" fmla="*/ 797316 w 1207855"/>
              <a:gd name="connsiteY37" fmla="*/ 889594 h 2540777"/>
              <a:gd name="connsiteX38" fmla="*/ 863818 w 1207855"/>
              <a:gd name="connsiteY38" fmla="*/ 931158 h 2540777"/>
              <a:gd name="connsiteX39" fmla="*/ 1013447 w 1207855"/>
              <a:gd name="connsiteY39" fmla="*/ 839718 h 2540777"/>
              <a:gd name="connsiteX40" fmla="*/ 963570 w 1207855"/>
              <a:gd name="connsiteY40" fmla="*/ 565397 h 2540777"/>
              <a:gd name="connsiteX41" fmla="*/ 1129825 w 1207855"/>
              <a:gd name="connsiteY41" fmla="*/ 399142 h 2540777"/>
              <a:gd name="connsiteX42" fmla="*/ 1204639 w 1207855"/>
              <a:gd name="connsiteY42" fmla="*/ 623587 h 2540777"/>
              <a:gd name="connsiteX43" fmla="*/ 1030073 w 1207855"/>
              <a:gd name="connsiteY43" fmla="*/ 1072474 h 2540777"/>
              <a:gd name="connsiteX44" fmla="*/ 1013447 w 1207855"/>
              <a:gd name="connsiteY44" fmla="*/ 1122350 h 2540777"/>
              <a:gd name="connsiteX45" fmla="*/ 996822 w 1207855"/>
              <a:gd name="connsiteY45" fmla="*/ 1172227 h 2540777"/>
              <a:gd name="connsiteX46" fmla="*/ 988509 w 1207855"/>
              <a:gd name="connsiteY46" fmla="*/ 1205478 h 2540777"/>
              <a:gd name="connsiteX47" fmla="*/ 980196 w 1207855"/>
              <a:gd name="connsiteY47" fmla="*/ 1321856 h 2540777"/>
              <a:gd name="connsiteX48" fmla="*/ 971883 w 1207855"/>
              <a:gd name="connsiteY48" fmla="*/ 1355107 h 2540777"/>
              <a:gd name="connsiteX49" fmla="*/ 963571 w 1207855"/>
              <a:gd name="connsiteY49" fmla="*/ 1413296 h 2540777"/>
              <a:gd name="connsiteX50" fmla="*/ 946945 w 1207855"/>
              <a:gd name="connsiteY50" fmla="*/ 1471485 h 2540777"/>
              <a:gd name="connsiteX51" fmla="*/ 938633 w 1207855"/>
              <a:gd name="connsiteY51" fmla="*/ 1504736 h 2540777"/>
              <a:gd name="connsiteX52" fmla="*/ 922007 w 1207855"/>
              <a:gd name="connsiteY52" fmla="*/ 1529674 h 2540777"/>
              <a:gd name="connsiteX53" fmla="*/ 905382 w 1207855"/>
              <a:gd name="connsiteY53" fmla="*/ 1579550 h 2540777"/>
              <a:gd name="connsiteX54" fmla="*/ 897069 w 1207855"/>
              <a:gd name="connsiteY54" fmla="*/ 1604488 h 2540777"/>
              <a:gd name="connsiteX55" fmla="*/ 888756 w 1207855"/>
              <a:gd name="connsiteY55" fmla="*/ 1629427 h 2540777"/>
              <a:gd name="connsiteX56" fmla="*/ 872131 w 1207855"/>
              <a:gd name="connsiteY56" fmla="*/ 1654365 h 2540777"/>
              <a:gd name="connsiteX57" fmla="*/ 855505 w 1207855"/>
              <a:gd name="connsiteY57" fmla="*/ 1704241 h 2540777"/>
              <a:gd name="connsiteX58" fmla="*/ 847193 w 1207855"/>
              <a:gd name="connsiteY58" fmla="*/ 1729179 h 2540777"/>
              <a:gd name="connsiteX59" fmla="*/ 830567 w 1207855"/>
              <a:gd name="connsiteY59" fmla="*/ 1745805 h 2540777"/>
              <a:gd name="connsiteX60" fmla="*/ 813942 w 1207855"/>
              <a:gd name="connsiteY60" fmla="*/ 1795681 h 2540777"/>
              <a:gd name="connsiteX61" fmla="*/ 805629 w 1207855"/>
              <a:gd name="connsiteY61" fmla="*/ 1820619 h 2540777"/>
              <a:gd name="connsiteX62" fmla="*/ 789003 w 1207855"/>
              <a:gd name="connsiteY62" fmla="*/ 1887121 h 2540777"/>
              <a:gd name="connsiteX63" fmla="*/ 780691 w 1207855"/>
              <a:gd name="connsiteY63" fmla="*/ 1953623 h 2540777"/>
              <a:gd name="connsiteX64" fmla="*/ 772378 w 1207855"/>
              <a:gd name="connsiteY64" fmla="*/ 1986874 h 2540777"/>
              <a:gd name="connsiteX65" fmla="*/ 764065 w 1207855"/>
              <a:gd name="connsiteY65" fmla="*/ 2078314 h 2540777"/>
              <a:gd name="connsiteX66" fmla="*/ 747440 w 1207855"/>
              <a:gd name="connsiteY66" fmla="*/ 2128190 h 2540777"/>
              <a:gd name="connsiteX67" fmla="*/ 722502 w 1207855"/>
              <a:gd name="connsiteY67" fmla="*/ 2219630 h 2540777"/>
              <a:gd name="connsiteX68" fmla="*/ 705876 w 1207855"/>
              <a:gd name="connsiteY68" fmla="*/ 2244568 h 2540777"/>
              <a:gd name="connsiteX69" fmla="*/ 680938 w 1207855"/>
              <a:gd name="connsiteY69" fmla="*/ 2302758 h 2540777"/>
              <a:gd name="connsiteX70" fmla="*/ 647687 w 1207855"/>
              <a:gd name="connsiteY70" fmla="*/ 2369259 h 2540777"/>
              <a:gd name="connsiteX71" fmla="*/ 631062 w 1207855"/>
              <a:gd name="connsiteY71" fmla="*/ 2419136 h 2540777"/>
              <a:gd name="connsiteX72" fmla="*/ 614436 w 1207855"/>
              <a:gd name="connsiteY72" fmla="*/ 2477325 h 2540777"/>
              <a:gd name="connsiteX73" fmla="*/ 581185 w 1207855"/>
              <a:gd name="connsiteY73" fmla="*/ 2518888 h 2540777"/>
              <a:gd name="connsiteX74" fmla="*/ 547934 w 1207855"/>
              <a:gd name="connsiteY74" fmla="*/ 2527201 h 2540777"/>
              <a:gd name="connsiteX75" fmla="*/ 522996 w 1207855"/>
              <a:gd name="connsiteY75" fmla="*/ 2535514 h 2540777"/>
              <a:gd name="connsiteX76" fmla="*/ 389993 w 1207855"/>
              <a:gd name="connsiteY76" fmla="*/ 2527201 h 2540777"/>
              <a:gd name="connsiteX77" fmla="*/ 356742 w 1207855"/>
              <a:gd name="connsiteY77" fmla="*/ 2518888 h 2540777"/>
              <a:gd name="connsiteX78" fmla="*/ 331803 w 1207855"/>
              <a:gd name="connsiteY78" fmla="*/ 2502263 h 2540777"/>
              <a:gd name="connsiteX79" fmla="*/ 281927 w 1207855"/>
              <a:gd name="connsiteY79" fmla="*/ 2485638 h 2540777"/>
              <a:gd name="connsiteX80" fmla="*/ 256989 w 1207855"/>
              <a:gd name="connsiteY80" fmla="*/ 2477325 h 2540777"/>
              <a:gd name="connsiteX81" fmla="*/ 282100 w 1207855"/>
              <a:gd name="connsiteY81" fmla="*/ 2538112 h 2540777"/>
              <a:gd name="connsiteX82" fmla="*/ 215137 w 1207855"/>
              <a:gd name="connsiteY82" fmla="*/ 2516348 h 2540777"/>
              <a:gd name="connsiteX83" fmla="*/ 137609 w 1207855"/>
              <a:gd name="connsiteY83" fmla="*/ 2473861 h 2540777"/>
              <a:gd name="connsiteX84" fmla="*/ 160 w 1207855"/>
              <a:gd name="connsiteY84" fmla="*/ 2432009 h 2540777"/>
              <a:gd name="connsiteX85" fmla="*/ 36298 w 1207855"/>
              <a:gd name="connsiteY85" fmla="*/ 2419771 h 2540777"/>
              <a:gd name="connsiteX86" fmla="*/ 29197 w 1207855"/>
              <a:gd name="connsiteY86" fmla="*/ 2380920 h 2540777"/>
              <a:gd name="connsiteX87" fmla="*/ 24233 w 1207855"/>
              <a:gd name="connsiteY87" fmla="*/ 2327696 h 2540777"/>
              <a:gd name="connsiteX88" fmla="*/ 74109 w 1207855"/>
              <a:gd name="connsiteY88" fmla="*/ 2211318 h 2540777"/>
              <a:gd name="connsiteX89" fmla="*/ 32546 w 1207855"/>
              <a:gd name="connsiteY89" fmla="*/ 2219630 h 2540777"/>
              <a:gd name="connsiteX90" fmla="*/ 57483 w 1207855"/>
              <a:gd name="connsiteY90" fmla="*/ 2136503 h 2540777"/>
              <a:gd name="connsiteX91" fmla="*/ 49171 w 1207855"/>
              <a:gd name="connsiteY91" fmla="*/ 2111565 h 2540777"/>
              <a:gd name="connsiteX92" fmla="*/ 32545 w 1207855"/>
              <a:gd name="connsiteY92" fmla="*/ 2045063 h 2540777"/>
              <a:gd name="connsiteX93" fmla="*/ 40858 w 1207855"/>
              <a:gd name="connsiteY93" fmla="*/ 1795681 h 2540777"/>
              <a:gd name="connsiteX94" fmla="*/ 57483 w 1207855"/>
              <a:gd name="connsiteY94" fmla="*/ 1745805 h 2540777"/>
              <a:gd name="connsiteX95" fmla="*/ 65796 w 1207855"/>
              <a:gd name="connsiteY95" fmla="*/ 1687616 h 2540777"/>
              <a:gd name="connsiteX96" fmla="*/ 74109 w 1207855"/>
              <a:gd name="connsiteY96" fmla="*/ 1662678 h 2540777"/>
              <a:gd name="connsiteX97" fmla="*/ 90734 w 1207855"/>
              <a:gd name="connsiteY97" fmla="*/ 1571238 h 2540777"/>
              <a:gd name="connsiteX98" fmla="*/ 107360 w 1207855"/>
              <a:gd name="connsiteY98" fmla="*/ 1537987 h 2540777"/>
              <a:gd name="connsiteX0" fmla="*/ 107360 w 1207855"/>
              <a:gd name="connsiteY0" fmla="*/ 1537987 h 2568816"/>
              <a:gd name="connsiteX1" fmla="*/ 107360 w 1207855"/>
              <a:gd name="connsiteY1" fmla="*/ 1537987 h 2568816"/>
              <a:gd name="connsiteX2" fmla="*/ 182174 w 1207855"/>
              <a:gd name="connsiteY2" fmla="*/ 1471485 h 2568816"/>
              <a:gd name="connsiteX3" fmla="*/ 198800 w 1207855"/>
              <a:gd name="connsiteY3" fmla="*/ 1421608 h 2568816"/>
              <a:gd name="connsiteX4" fmla="*/ 232051 w 1207855"/>
              <a:gd name="connsiteY4" fmla="*/ 1321856 h 2568816"/>
              <a:gd name="connsiteX5" fmla="*/ 248676 w 1207855"/>
              <a:gd name="connsiteY5" fmla="*/ 1271979 h 2568816"/>
              <a:gd name="connsiteX6" fmla="*/ 265302 w 1207855"/>
              <a:gd name="connsiteY6" fmla="*/ 1255354 h 2568816"/>
              <a:gd name="connsiteX7" fmla="*/ 273614 w 1207855"/>
              <a:gd name="connsiteY7" fmla="*/ 1222103 h 2568816"/>
              <a:gd name="connsiteX8" fmla="*/ 306865 w 1207855"/>
              <a:gd name="connsiteY8" fmla="*/ 1188852 h 2568816"/>
              <a:gd name="connsiteX9" fmla="*/ 315178 w 1207855"/>
              <a:gd name="connsiteY9" fmla="*/ 1130663 h 2568816"/>
              <a:gd name="connsiteX10" fmla="*/ 323491 w 1207855"/>
              <a:gd name="connsiteY10" fmla="*/ 1105725 h 2568816"/>
              <a:gd name="connsiteX11" fmla="*/ 340116 w 1207855"/>
              <a:gd name="connsiteY11" fmla="*/ 897907 h 2568816"/>
              <a:gd name="connsiteX12" fmla="*/ 348429 w 1207855"/>
              <a:gd name="connsiteY12" fmla="*/ 872968 h 2568816"/>
              <a:gd name="connsiteX13" fmla="*/ 365054 w 1207855"/>
              <a:gd name="connsiteY13" fmla="*/ 806467 h 2568816"/>
              <a:gd name="connsiteX14" fmla="*/ 381680 w 1207855"/>
              <a:gd name="connsiteY14" fmla="*/ 756590 h 2568816"/>
              <a:gd name="connsiteX15" fmla="*/ 389993 w 1207855"/>
              <a:gd name="connsiteY15" fmla="*/ 698401 h 2568816"/>
              <a:gd name="connsiteX16" fmla="*/ 398305 w 1207855"/>
              <a:gd name="connsiteY16" fmla="*/ 673463 h 2568816"/>
              <a:gd name="connsiteX17" fmla="*/ 414931 w 1207855"/>
              <a:gd name="connsiteY17" fmla="*/ 482270 h 2568816"/>
              <a:gd name="connsiteX18" fmla="*/ 439869 w 1207855"/>
              <a:gd name="connsiteY18" fmla="*/ 340954 h 2568816"/>
              <a:gd name="connsiteX19" fmla="*/ 448182 w 1207855"/>
              <a:gd name="connsiteY19" fmla="*/ 316016 h 2568816"/>
              <a:gd name="connsiteX20" fmla="*/ 473120 w 1207855"/>
              <a:gd name="connsiteY20" fmla="*/ 282765 h 2568816"/>
              <a:gd name="connsiteX21" fmla="*/ 489745 w 1207855"/>
              <a:gd name="connsiteY21" fmla="*/ 232888 h 2568816"/>
              <a:gd name="connsiteX22" fmla="*/ 498058 w 1207855"/>
              <a:gd name="connsiteY22" fmla="*/ 207950 h 2568816"/>
              <a:gd name="connsiteX23" fmla="*/ 589498 w 1207855"/>
              <a:gd name="connsiteY23" fmla="*/ 133136 h 2568816"/>
              <a:gd name="connsiteX24" fmla="*/ 714189 w 1207855"/>
              <a:gd name="connsiteY24" fmla="*/ 99885 h 2568816"/>
              <a:gd name="connsiteX25" fmla="*/ 813941 w 1207855"/>
              <a:gd name="connsiteY25" fmla="*/ 149761 h 2568816"/>
              <a:gd name="connsiteX26" fmla="*/ 888756 w 1207855"/>
              <a:gd name="connsiteY26" fmla="*/ 16758 h 2568816"/>
              <a:gd name="connsiteX27" fmla="*/ 1154763 w 1207855"/>
              <a:gd name="connsiteY27" fmla="*/ 50009 h 2568816"/>
              <a:gd name="connsiteX28" fmla="*/ 863818 w 1207855"/>
              <a:gd name="connsiteY28" fmla="*/ 449019 h 2568816"/>
              <a:gd name="connsiteX29" fmla="*/ 847193 w 1207855"/>
              <a:gd name="connsiteY29" fmla="*/ 465645 h 2568816"/>
              <a:gd name="connsiteX30" fmla="*/ 830567 w 1207855"/>
              <a:gd name="connsiteY30" fmla="*/ 490583 h 2568816"/>
              <a:gd name="connsiteX31" fmla="*/ 797316 w 1207855"/>
              <a:gd name="connsiteY31" fmla="*/ 557085 h 2568816"/>
              <a:gd name="connsiteX32" fmla="*/ 789003 w 1207855"/>
              <a:gd name="connsiteY32" fmla="*/ 598648 h 2568816"/>
              <a:gd name="connsiteX33" fmla="*/ 772378 w 1207855"/>
              <a:gd name="connsiteY33" fmla="*/ 623587 h 2568816"/>
              <a:gd name="connsiteX34" fmla="*/ 764065 w 1207855"/>
              <a:gd name="connsiteY34" fmla="*/ 656838 h 2568816"/>
              <a:gd name="connsiteX35" fmla="*/ 772378 w 1207855"/>
              <a:gd name="connsiteY35" fmla="*/ 839718 h 2568816"/>
              <a:gd name="connsiteX36" fmla="*/ 789003 w 1207855"/>
              <a:gd name="connsiteY36" fmla="*/ 864656 h 2568816"/>
              <a:gd name="connsiteX37" fmla="*/ 797316 w 1207855"/>
              <a:gd name="connsiteY37" fmla="*/ 889594 h 2568816"/>
              <a:gd name="connsiteX38" fmla="*/ 863818 w 1207855"/>
              <a:gd name="connsiteY38" fmla="*/ 931158 h 2568816"/>
              <a:gd name="connsiteX39" fmla="*/ 1013447 w 1207855"/>
              <a:gd name="connsiteY39" fmla="*/ 839718 h 2568816"/>
              <a:gd name="connsiteX40" fmla="*/ 963570 w 1207855"/>
              <a:gd name="connsiteY40" fmla="*/ 565397 h 2568816"/>
              <a:gd name="connsiteX41" fmla="*/ 1129825 w 1207855"/>
              <a:gd name="connsiteY41" fmla="*/ 399142 h 2568816"/>
              <a:gd name="connsiteX42" fmla="*/ 1204639 w 1207855"/>
              <a:gd name="connsiteY42" fmla="*/ 623587 h 2568816"/>
              <a:gd name="connsiteX43" fmla="*/ 1030073 w 1207855"/>
              <a:gd name="connsiteY43" fmla="*/ 1072474 h 2568816"/>
              <a:gd name="connsiteX44" fmla="*/ 1013447 w 1207855"/>
              <a:gd name="connsiteY44" fmla="*/ 1122350 h 2568816"/>
              <a:gd name="connsiteX45" fmla="*/ 996822 w 1207855"/>
              <a:gd name="connsiteY45" fmla="*/ 1172227 h 2568816"/>
              <a:gd name="connsiteX46" fmla="*/ 988509 w 1207855"/>
              <a:gd name="connsiteY46" fmla="*/ 1205478 h 2568816"/>
              <a:gd name="connsiteX47" fmla="*/ 980196 w 1207855"/>
              <a:gd name="connsiteY47" fmla="*/ 1321856 h 2568816"/>
              <a:gd name="connsiteX48" fmla="*/ 971883 w 1207855"/>
              <a:gd name="connsiteY48" fmla="*/ 1355107 h 2568816"/>
              <a:gd name="connsiteX49" fmla="*/ 963571 w 1207855"/>
              <a:gd name="connsiteY49" fmla="*/ 1413296 h 2568816"/>
              <a:gd name="connsiteX50" fmla="*/ 946945 w 1207855"/>
              <a:gd name="connsiteY50" fmla="*/ 1471485 h 2568816"/>
              <a:gd name="connsiteX51" fmla="*/ 938633 w 1207855"/>
              <a:gd name="connsiteY51" fmla="*/ 1504736 h 2568816"/>
              <a:gd name="connsiteX52" fmla="*/ 922007 w 1207855"/>
              <a:gd name="connsiteY52" fmla="*/ 1529674 h 2568816"/>
              <a:gd name="connsiteX53" fmla="*/ 905382 w 1207855"/>
              <a:gd name="connsiteY53" fmla="*/ 1579550 h 2568816"/>
              <a:gd name="connsiteX54" fmla="*/ 897069 w 1207855"/>
              <a:gd name="connsiteY54" fmla="*/ 1604488 h 2568816"/>
              <a:gd name="connsiteX55" fmla="*/ 888756 w 1207855"/>
              <a:gd name="connsiteY55" fmla="*/ 1629427 h 2568816"/>
              <a:gd name="connsiteX56" fmla="*/ 872131 w 1207855"/>
              <a:gd name="connsiteY56" fmla="*/ 1654365 h 2568816"/>
              <a:gd name="connsiteX57" fmla="*/ 855505 w 1207855"/>
              <a:gd name="connsiteY57" fmla="*/ 1704241 h 2568816"/>
              <a:gd name="connsiteX58" fmla="*/ 847193 w 1207855"/>
              <a:gd name="connsiteY58" fmla="*/ 1729179 h 2568816"/>
              <a:gd name="connsiteX59" fmla="*/ 830567 w 1207855"/>
              <a:gd name="connsiteY59" fmla="*/ 1745805 h 2568816"/>
              <a:gd name="connsiteX60" fmla="*/ 813942 w 1207855"/>
              <a:gd name="connsiteY60" fmla="*/ 1795681 h 2568816"/>
              <a:gd name="connsiteX61" fmla="*/ 805629 w 1207855"/>
              <a:gd name="connsiteY61" fmla="*/ 1820619 h 2568816"/>
              <a:gd name="connsiteX62" fmla="*/ 789003 w 1207855"/>
              <a:gd name="connsiteY62" fmla="*/ 1887121 h 2568816"/>
              <a:gd name="connsiteX63" fmla="*/ 780691 w 1207855"/>
              <a:gd name="connsiteY63" fmla="*/ 1953623 h 2568816"/>
              <a:gd name="connsiteX64" fmla="*/ 772378 w 1207855"/>
              <a:gd name="connsiteY64" fmla="*/ 1986874 h 2568816"/>
              <a:gd name="connsiteX65" fmla="*/ 764065 w 1207855"/>
              <a:gd name="connsiteY65" fmla="*/ 2078314 h 2568816"/>
              <a:gd name="connsiteX66" fmla="*/ 747440 w 1207855"/>
              <a:gd name="connsiteY66" fmla="*/ 2128190 h 2568816"/>
              <a:gd name="connsiteX67" fmla="*/ 722502 w 1207855"/>
              <a:gd name="connsiteY67" fmla="*/ 2219630 h 2568816"/>
              <a:gd name="connsiteX68" fmla="*/ 705876 w 1207855"/>
              <a:gd name="connsiteY68" fmla="*/ 2244568 h 2568816"/>
              <a:gd name="connsiteX69" fmla="*/ 680938 w 1207855"/>
              <a:gd name="connsiteY69" fmla="*/ 2302758 h 2568816"/>
              <a:gd name="connsiteX70" fmla="*/ 647687 w 1207855"/>
              <a:gd name="connsiteY70" fmla="*/ 2369259 h 2568816"/>
              <a:gd name="connsiteX71" fmla="*/ 631062 w 1207855"/>
              <a:gd name="connsiteY71" fmla="*/ 2419136 h 2568816"/>
              <a:gd name="connsiteX72" fmla="*/ 614436 w 1207855"/>
              <a:gd name="connsiteY72" fmla="*/ 2477325 h 2568816"/>
              <a:gd name="connsiteX73" fmla="*/ 581185 w 1207855"/>
              <a:gd name="connsiteY73" fmla="*/ 2518888 h 2568816"/>
              <a:gd name="connsiteX74" fmla="*/ 547934 w 1207855"/>
              <a:gd name="connsiteY74" fmla="*/ 2527201 h 2568816"/>
              <a:gd name="connsiteX75" fmla="*/ 522996 w 1207855"/>
              <a:gd name="connsiteY75" fmla="*/ 2535514 h 2568816"/>
              <a:gd name="connsiteX76" fmla="*/ 437618 w 1207855"/>
              <a:gd name="connsiteY76" fmla="*/ 2568476 h 2568816"/>
              <a:gd name="connsiteX77" fmla="*/ 356742 w 1207855"/>
              <a:gd name="connsiteY77" fmla="*/ 2518888 h 2568816"/>
              <a:gd name="connsiteX78" fmla="*/ 331803 w 1207855"/>
              <a:gd name="connsiteY78" fmla="*/ 2502263 h 2568816"/>
              <a:gd name="connsiteX79" fmla="*/ 281927 w 1207855"/>
              <a:gd name="connsiteY79" fmla="*/ 2485638 h 2568816"/>
              <a:gd name="connsiteX80" fmla="*/ 256989 w 1207855"/>
              <a:gd name="connsiteY80" fmla="*/ 2477325 h 2568816"/>
              <a:gd name="connsiteX81" fmla="*/ 282100 w 1207855"/>
              <a:gd name="connsiteY81" fmla="*/ 2538112 h 2568816"/>
              <a:gd name="connsiteX82" fmla="*/ 215137 w 1207855"/>
              <a:gd name="connsiteY82" fmla="*/ 2516348 h 2568816"/>
              <a:gd name="connsiteX83" fmla="*/ 137609 w 1207855"/>
              <a:gd name="connsiteY83" fmla="*/ 2473861 h 2568816"/>
              <a:gd name="connsiteX84" fmla="*/ 160 w 1207855"/>
              <a:gd name="connsiteY84" fmla="*/ 2432009 h 2568816"/>
              <a:gd name="connsiteX85" fmla="*/ 36298 w 1207855"/>
              <a:gd name="connsiteY85" fmla="*/ 2419771 h 2568816"/>
              <a:gd name="connsiteX86" fmla="*/ 29197 w 1207855"/>
              <a:gd name="connsiteY86" fmla="*/ 2380920 h 2568816"/>
              <a:gd name="connsiteX87" fmla="*/ 24233 w 1207855"/>
              <a:gd name="connsiteY87" fmla="*/ 2327696 h 2568816"/>
              <a:gd name="connsiteX88" fmla="*/ 74109 w 1207855"/>
              <a:gd name="connsiteY88" fmla="*/ 2211318 h 2568816"/>
              <a:gd name="connsiteX89" fmla="*/ 32546 w 1207855"/>
              <a:gd name="connsiteY89" fmla="*/ 2219630 h 2568816"/>
              <a:gd name="connsiteX90" fmla="*/ 57483 w 1207855"/>
              <a:gd name="connsiteY90" fmla="*/ 2136503 h 2568816"/>
              <a:gd name="connsiteX91" fmla="*/ 49171 w 1207855"/>
              <a:gd name="connsiteY91" fmla="*/ 2111565 h 2568816"/>
              <a:gd name="connsiteX92" fmla="*/ 32545 w 1207855"/>
              <a:gd name="connsiteY92" fmla="*/ 2045063 h 2568816"/>
              <a:gd name="connsiteX93" fmla="*/ 40858 w 1207855"/>
              <a:gd name="connsiteY93" fmla="*/ 1795681 h 2568816"/>
              <a:gd name="connsiteX94" fmla="*/ 57483 w 1207855"/>
              <a:gd name="connsiteY94" fmla="*/ 1745805 h 2568816"/>
              <a:gd name="connsiteX95" fmla="*/ 65796 w 1207855"/>
              <a:gd name="connsiteY95" fmla="*/ 1687616 h 2568816"/>
              <a:gd name="connsiteX96" fmla="*/ 74109 w 1207855"/>
              <a:gd name="connsiteY96" fmla="*/ 1662678 h 2568816"/>
              <a:gd name="connsiteX97" fmla="*/ 90734 w 1207855"/>
              <a:gd name="connsiteY97" fmla="*/ 1571238 h 2568816"/>
              <a:gd name="connsiteX98" fmla="*/ 107360 w 1207855"/>
              <a:gd name="connsiteY98" fmla="*/ 1537987 h 2568816"/>
              <a:gd name="connsiteX0" fmla="*/ 107360 w 1207855"/>
              <a:gd name="connsiteY0" fmla="*/ 1537987 h 2568816"/>
              <a:gd name="connsiteX1" fmla="*/ 107360 w 1207855"/>
              <a:gd name="connsiteY1" fmla="*/ 1537987 h 2568816"/>
              <a:gd name="connsiteX2" fmla="*/ 182174 w 1207855"/>
              <a:gd name="connsiteY2" fmla="*/ 1471485 h 2568816"/>
              <a:gd name="connsiteX3" fmla="*/ 198800 w 1207855"/>
              <a:gd name="connsiteY3" fmla="*/ 1421608 h 2568816"/>
              <a:gd name="connsiteX4" fmla="*/ 232051 w 1207855"/>
              <a:gd name="connsiteY4" fmla="*/ 1321856 h 2568816"/>
              <a:gd name="connsiteX5" fmla="*/ 248676 w 1207855"/>
              <a:gd name="connsiteY5" fmla="*/ 1271979 h 2568816"/>
              <a:gd name="connsiteX6" fmla="*/ 265302 w 1207855"/>
              <a:gd name="connsiteY6" fmla="*/ 1255354 h 2568816"/>
              <a:gd name="connsiteX7" fmla="*/ 273614 w 1207855"/>
              <a:gd name="connsiteY7" fmla="*/ 1222103 h 2568816"/>
              <a:gd name="connsiteX8" fmla="*/ 306865 w 1207855"/>
              <a:gd name="connsiteY8" fmla="*/ 1188852 h 2568816"/>
              <a:gd name="connsiteX9" fmla="*/ 315178 w 1207855"/>
              <a:gd name="connsiteY9" fmla="*/ 1130663 h 2568816"/>
              <a:gd name="connsiteX10" fmla="*/ 323491 w 1207855"/>
              <a:gd name="connsiteY10" fmla="*/ 1105725 h 2568816"/>
              <a:gd name="connsiteX11" fmla="*/ 340116 w 1207855"/>
              <a:gd name="connsiteY11" fmla="*/ 897907 h 2568816"/>
              <a:gd name="connsiteX12" fmla="*/ 348429 w 1207855"/>
              <a:gd name="connsiteY12" fmla="*/ 872968 h 2568816"/>
              <a:gd name="connsiteX13" fmla="*/ 365054 w 1207855"/>
              <a:gd name="connsiteY13" fmla="*/ 806467 h 2568816"/>
              <a:gd name="connsiteX14" fmla="*/ 381680 w 1207855"/>
              <a:gd name="connsiteY14" fmla="*/ 756590 h 2568816"/>
              <a:gd name="connsiteX15" fmla="*/ 389993 w 1207855"/>
              <a:gd name="connsiteY15" fmla="*/ 698401 h 2568816"/>
              <a:gd name="connsiteX16" fmla="*/ 398305 w 1207855"/>
              <a:gd name="connsiteY16" fmla="*/ 673463 h 2568816"/>
              <a:gd name="connsiteX17" fmla="*/ 414931 w 1207855"/>
              <a:gd name="connsiteY17" fmla="*/ 482270 h 2568816"/>
              <a:gd name="connsiteX18" fmla="*/ 439869 w 1207855"/>
              <a:gd name="connsiteY18" fmla="*/ 340954 h 2568816"/>
              <a:gd name="connsiteX19" fmla="*/ 448182 w 1207855"/>
              <a:gd name="connsiteY19" fmla="*/ 316016 h 2568816"/>
              <a:gd name="connsiteX20" fmla="*/ 473120 w 1207855"/>
              <a:gd name="connsiteY20" fmla="*/ 282765 h 2568816"/>
              <a:gd name="connsiteX21" fmla="*/ 489745 w 1207855"/>
              <a:gd name="connsiteY21" fmla="*/ 232888 h 2568816"/>
              <a:gd name="connsiteX22" fmla="*/ 498058 w 1207855"/>
              <a:gd name="connsiteY22" fmla="*/ 207950 h 2568816"/>
              <a:gd name="connsiteX23" fmla="*/ 589498 w 1207855"/>
              <a:gd name="connsiteY23" fmla="*/ 133136 h 2568816"/>
              <a:gd name="connsiteX24" fmla="*/ 714189 w 1207855"/>
              <a:gd name="connsiteY24" fmla="*/ 99885 h 2568816"/>
              <a:gd name="connsiteX25" fmla="*/ 813941 w 1207855"/>
              <a:gd name="connsiteY25" fmla="*/ 149761 h 2568816"/>
              <a:gd name="connsiteX26" fmla="*/ 888756 w 1207855"/>
              <a:gd name="connsiteY26" fmla="*/ 16758 h 2568816"/>
              <a:gd name="connsiteX27" fmla="*/ 1154763 w 1207855"/>
              <a:gd name="connsiteY27" fmla="*/ 50009 h 2568816"/>
              <a:gd name="connsiteX28" fmla="*/ 863818 w 1207855"/>
              <a:gd name="connsiteY28" fmla="*/ 449019 h 2568816"/>
              <a:gd name="connsiteX29" fmla="*/ 847193 w 1207855"/>
              <a:gd name="connsiteY29" fmla="*/ 465645 h 2568816"/>
              <a:gd name="connsiteX30" fmla="*/ 830567 w 1207855"/>
              <a:gd name="connsiteY30" fmla="*/ 490583 h 2568816"/>
              <a:gd name="connsiteX31" fmla="*/ 797316 w 1207855"/>
              <a:gd name="connsiteY31" fmla="*/ 557085 h 2568816"/>
              <a:gd name="connsiteX32" fmla="*/ 789003 w 1207855"/>
              <a:gd name="connsiteY32" fmla="*/ 598648 h 2568816"/>
              <a:gd name="connsiteX33" fmla="*/ 772378 w 1207855"/>
              <a:gd name="connsiteY33" fmla="*/ 623587 h 2568816"/>
              <a:gd name="connsiteX34" fmla="*/ 764065 w 1207855"/>
              <a:gd name="connsiteY34" fmla="*/ 656838 h 2568816"/>
              <a:gd name="connsiteX35" fmla="*/ 772378 w 1207855"/>
              <a:gd name="connsiteY35" fmla="*/ 839718 h 2568816"/>
              <a:gd name="connsiteX36" fmla="*/ 789003 w 1207855"/>
              <a:gd name="connsiteY36" fmla="*/ 864656 h 2568816"/>
              <a:gd name="connsiteX37" fmla="*/ 797316 w 1207855"/>
              <a:gd name="connsiteY37" fmla="*/ 889594 h 2568816"/>
              <a:gd name="connsiteX38" fmla="*/ 863818 w 1207855"/>
              <a:gd name="connsiteY38" fmla="*/ 931158 h 2568816"/>
              <a:gd name="connsiteX39" fmla="*/ 1013447 w 1207855"/>
              <a:gd name="connsiteY39" fmla="*/ 839718 h 2568816"/>
              <a:gd name="connsiteX40" fmla="*/ 963570 w 1207855"/>
              <a:gd name="connsiteY40" fmla="*/ 565397 h 2568816"/>
              <a:gd name="connsiteX41" fmla="*/ 1129825 w 1207855"/>
              <a:gd name="connsiteY41" fmla="*/ 399142 h 2568816"/>
              <a:gd name="connsiteX42" fmla="*/ 1204639 w 1207855"/>
              <a:gd name="connsiteY42" fmla="*/ 623587 h 2568816"/>
              <a:gd name="connsiteX43" fmla="*/ 1030073 w 1207855"/>
              <a:gd name="connsiteY43" fmla="*/ 1072474 h 2568816"/>
              <a:gd name="connsiteX44" fmla="*/ 1013447 w 1207855"/>
              <a:gd name="connsiteY44" fmla="*/ 1122350 h 2568816"/>
              <a:gd name="connsiteX45" fmla="*/ 996822 w 1207855"/>
              <a:gd name="connsiteY45" fmla="*/ 1172227 h 2568816"/>
              <a:gd name="connsiteX46" fmla="*/ 988509 w 1207855"/>
              <a:gd name="connsiteY46" fmla="*/ 1205478 h 2568816"/>
              <a:gd name="connsiteX47" fmla="*/ 980196 w 1207855"/>
              <a:gd name="connsiteY47" fmla="*/ 1321856 h 2568816"/>
              <a:gd name="connsiteX48" fmla="*/ 971883 w 1207855"/>
              <a:gd name="connsiteY48" fmla="*/ 1355107 h 2568816"/>
              <a:gd name="connsiteX49" fmla="*/ 963571 w 1207855"/>
              <a:gd name="connsiteY49" fmla="*/ 1413296 h 2568816"/>
              <a:gd name="connsiteX50" fmla="*/ 946945 w 1207855"/>
              <a:gd name="connsiteY50" fmla="*/ 1471485 h 2568816"/>
              <a:gd name="connsiteX51" fmla="*/ 938633 w 1207855"/>
              <a:gd name="connsiteY51" fmla="*/ 1504736 h 2568816"/>
              <a:gd name="connsiteX52" fmla="*/ 922007 w 1207855"/>
              <a:gd name="connsiteY52" fmla="*/ 1529674 h 2568816"/>
              <a:gd name="connsiteX53" fmla="*/ 905382 w 1207855"/>
              <a:gd name="connsiteY53" fmla="*/ 1579550 h 2568816"/>
              <a:gd name="connsiteX54" fmla="*/ 897069 w 1207855"/>
              <a:gd name="connsiteY54" fmla="*/ 1604488 h 2568816"/>
              <a:gd name="connsiteX55" fmla="*/ 888756 w 1207855"/>
              <a:gd name="connsiteY55" fmla="*/ 1629427 h 2568816"/>
              <a:gd name="connsiteX56" fmla="*/ 872131 w 1207855"/>
              <a:gd name="connsiteY56" fmla="*/ 1654365 h 2568816"/>
              <a:gd name="connsiteX57" fmla="*/ 855505 w 1207855"/>
              <a:gd name="connsiteY57" fmla="*/ 1704241 h 2568816"/>
              <a:gd name="connsiteX58" fmla="*/ 847193 w 1207855"/>
              <a:gd name="connsiteY58" fmla="*/ 1729179 h 2568816"/>
              <a:gd name="connsiteX59" fmla="*/ 830567 w 1207855"/>
              <a:gd name="connsiteY59" fmla="*/ 1745805 h 2568816"/>
              <a:gd name="connsiteX60" fmla="*/ 813942 w 1207855"/>
              <a:gd name="connsiteY60" fmla="*/ 1795681 h 2568816"/>
              <a:gd name="connsiteX61" fmla="*/ 805629 w 1207855"/>
              <a:gd name="connsiteY61" fmla="*/ 1820619 h 2568816"/>
              <a:gd name="connsiteX62" fmla="*/ 789003 w 1207855"/>
              <a:gd name="connsiteY62" fmla="*/ 1887121 h 2568816"/>
              <a:gd name="connsiteX63" fmla="*/ 780691 w 1207855"/>
              <a:gd name="connsiteY63" fmla="*/ 1953623 h 2568816"/>
              <a:gd name="connsiteX64" fmla="*/ 772378 w 1207855"/>
              <a:gd name="connsiteY64" fmla="*/ 1986874 h 2568816"/>
              <a:gd name="connsiteX65" fmla="*/ 764065 w 1207855"/>
              <a:gd name="connsiteY65" fmla="*/ 2078314 h 2568816"/>
              <a:gd name="connsiteX66" fmla="*/ 747440 w 1207855"/>
              <a:gd name="connsiteY66" fmla="*/ 2128190 h 2568816"/>
              <a:gd name="connsiteX67" fmla="*/ 722502 w 1207855"/>
              <a:gd name="connsiteY67" fmla="*/ 2219630 h 2568816"/>
              <a:gd name="connsiteX68" fmla="*/ 705876 w 1207855"/>
              <a:gd name="connsiteY68" fmla="*/ 2244568 h 2568816"/>
              <a:gd name="connsiteX69" fmla="*/ 680938 w 1207855"/>
              <a:gd name="connsiteY69" fmla="*/ 2302758 h 2568816"/>
              <a:gd name="connsiteX70" fmla="*/ 647687 w 1207855"/>
              <a:gd name="connsiteY70" fmla="*/ 2369259 h 2568816"/>
              <a:gd name="connsiteX71" fmla="*/ 631062 w 1207855"/>
              <a:gd name="connsiteY71" fmla="*/ 2419136 h 2568816"/>
              <a:gd name="connsiteX72" fmla="*/ 614436 w 1207855"/>
              <a:gd name="connsiteY72" fmla="*/ 2477325 h 2568816"/>
              <a:gd name="connsiteX73" fmla="*/ 581185 w 1207855"/>
              <a:gd name="connsiteY73" fmla="*/ 2518888 h 2568816"/>
              <a:gd name="connsiteX74" fmla="*/ 547934 w 1207855"/>
              <a:gd name="connsiteY74" fmla="*/ 2527201 h 2568816"/>
              <a:gd name="connsiteX75" fmla="*/ 522996 w 1207855"/>
              <a:gd name="connsiteY75" fmla="*/ 2535514 h 2568816"/>
              <a:gd name="connsiteX76" fmla="*/ 437618 w 1207855"/>
              <a:gd name="connsiteY76" fmla="*/ 2568476 h 2568816"/>
              <a:gd name="connsiteX77" fmla="*/ 356742 w 1207855"/>
              <a:gd name="connsiteY77" fmla="*/ 2518888 h 2568816"/>
              <a:gd name="connsiteX78" fmla="*/ 360378 w 1207855"/>
              <a:gd name="connsiteY78" fmla="*/ 2549888 h 2568816"/>
              <a:gd name="connsiteX79" fmla="*/ 281927 w 1207855"/>
              <a:gd name="connsiteY79" fmla="*/ 2485638 h 2568816"/>
              <a:gd name="connsiteX80" fmla="*/ 256989 w 1207855"/>
              <a:gd name="connsiteY80" fmla="*/ 2477325 h 2568816"/>
              <a:gd name="connsiteX81" fmla="*/ 282100 w 1207855"/>
              <a:gd name="connsiteY81" fmla="*/ 2538112 h 2568816"/>
              <a:gd name="connsiteX82" fmla="*/ 215137 w 1207855"/>
              <a:gd name="connsiteY82" fmla="*/ 2516348 h 2568816"/>
              <a:gd name="connsiteX83" fmla="*/ 137609 w 1207855"/>
              <a:gd name="connsiteY83" fmla="*/ 2473861 h 2568816"/>
              <a:gd name="connsiteX84" fmla="*/ 160 w 1207855"/>
              <a:gd name="connsiteY84" fmla="*/ 2432009 h 2568816"/>
              <a:gd name="connsiteX85" fmla="*/ 36298 w 1207855"/>
              <a:gd name="connsiteY85" fmla="*/ 2419771 h 2568816"/>
              <a:gd name="connsiteX86" fmla="*/ 29197 w 1207855"/>
              <a:gd name="connsiteY86" fmla="*/ 2380920 h 2568816"/>
              <a:gd name="connsiteX87" fmla="*/ 24233 w 1207855"/>
              <a:gd name="connsiteY87" fmla="*/ 2327696 h 2568816"/>
              <a:gd name="connsiteX88" fmla="*/ 74109 w 1207855"/>
              <a:gd name="connsiteY88" fmla="*/ 2211318 h 2568816"/>
              <a:gd name="connsiteX89" fmla="*/ 32546 w 1207855"/>
              <a:gd name="connsiteY89" fmla="*/ 2219630 h 2568816"/>
              <a:gd name="connsiteX90" fmla="*/ 57483 w 1207855"/>
              <a:gd name="connsiteY90" fmla="*/ 2136503 h 2568816"/>
              <a:gd name="connsiteX91" fmla="*/ 49171 w 1207855"/>
              <a:gd name="connsiteY91" fmla="*/ 2111565 h 2568816"/>
              <a:gd name="connsiteX92" fmla="*/ 32545 w 1207855"/>
              <a:gd name="connsiteY92" fmla="*/ 2045063 h 2568816"/>
              <a:gd name="connsiteX93" fmla="*/ 40858 w 1207855"/>
              <a:gd name="connsiteY93" fmla="*/ 1795681 h 2568816"/>
              <a:gd name="connsiteX94" fmla="*/ 57483 w 1207855"/>
              <a:gd name="connsiteY94" fmla="*/ 1745805 h 2568816"/>
              <a:gd name="connsiteX95" fmla="*/ 65796 w 1207855"/>
              <a:gd name="connsiteY95" fmla="*/ 1687616 h 2568816"/>
              <a:gd name="connsiteX96" fmla="*/ 74109 w 1207855"/>
              <a:gd name="connsiteY96" fmla="*/ 1662678 h 2568816"/>
              <a:gd name="connsiteX97" fmla="*/ 90734 w 1207855"/>
              <a:gd name="connsiteY97" fmla="*/ 1571238 h 2568816"/>
              <a:gd name="connsiteX98" fmla="*/ 107360 w 1207855"/>
              <a:gd name="connsiteY98" fmla="*/ 1537987 h 2568816"/>
              <a:gd name="connsiteX0" fmla="*/ 107360 w 1207855"/>
              <a:gd name="connsiteY0" fmla="*/ 1537987 h 2568816"/>
              <a:gd name="connsiteX1" fmla="*/ 107360 w 1207855"/>
              <a:gd name="connsiteY1" fmla="*/ 1537987 h 2568816"/>
              <a:gd name="connsiteX2" fmla="*/ 182174 w 1207855"/>
              <a:gd name="connsiteY2" fmla="*/ 1471485 h 2568816"/>
              <a:gd name="connsiteX3" fmla="*/ 198800 w 1207855"/>
              <a:gd name="connsiteY3" fmla="*/ 1421608 h 2568816"/>
              <a:gd name="connsiteX4" fmla="*/ 232051 w 1207855"/>
              <a:gd name="connsiteY4" fmla="*/ 1321856 h 2568816"/>
              <a:gd name="connsiteX5" fmla="*/ 248676 w 1207855"/>
              <a:gd name="connsiteY5" fmla="*/ 1271979 h 2568816"/>
              <a:gd name="connsiteX6" fmla="*/ 265302 w 1207855"/>
              <a:gd name="connsiteY6" fmla="*/ 1255354 h 2568816"/>
              <a:gd name="connsiteX7" fmla="*/ 273614 w 1207855"/>
              <a:gd name="connsiteY7" fmla="*/ 1222103 h 2568816"/>
              <a:gd name="connsiteX8" fmla="*/ 306865 w 1207855"/>
              <a:gd name="connsiteY8" fmla="*/ 1188852 h 2568816"/>
              <a:gd name="connsiteX9" fmla="*/ 315178 w 1207855"/>
              <a:gd name="connsiteY9" fmla="*/ 1130663 h 2568816"/>
              <a:gd name="connsiteX10" fmla="*/ 323491 w 1207855"/>
              <a:gd name="connsiteY10" fmla="*/ 1105725 h 2568816"/>
              <a:gd name="connsiteX11" fmla="*/ 340116 w 1207855"/>
              <a:gd name="connsiteY11" fmla="*/ 897907 h 2568816"/>
              <a:gd name="connsiteX12" fmla="*/ 348429 w 1207855"/>
              <a:gd name="connsiteY12" fmla="*/ 872968 h 2568816"/>
              <a:gd name="connsiteX13" fmla="*/ 365054 w 1207855"/>
              <a:gd name="connsiteY13" fmla="*/ 806467 h 2568816"/>
              <a:gd name="connsiteX14" fmla="*/ 381680 w 1207855"/>
              <a:gd name="connsiteY14" fmla="*/ 756590 h 2568816"/>
              <a:gd name="connsiteX15" fmla="*/ 389993 w 1207855"/>
              <a:gd name="connsiteY15" fmla="*/ 698401 h 2568816"/>
              <a:gd name="connsiteX16" fmla="*/ 398305 w 1207855"/>
              <a:gd name="connsiteY16" fmla="*/ 673463 h 2568816"/>
              <a:gd name="connsiteX17" fmla="*/ 414931 w 1207855"/>
              <a:gd name="connsiteY17" fmla="*/ 482270 h 2568816"/>
              <a:gd name="connsiteX18" fmla="*/ 439869 w 1207855"/>
              <a:gd name="connsiteY18" fmla="*/ 340954 h 2568816"/>
              <a:gd name="connsiteX19" fmla="*/ 448182 w 1207855"/>
              <a:gd name="connsiteY19" fmla="*/ 316016 h 2568816"/>
              <a:gd name="connsiteX20" fmla="*/ 473120 w 1207855"/>
              <a:gd name="connsiteY20" fmla="*/ 282765 h 2568816"/>
              <a:gd name="connsiteX21" fmla="*/ 489745 w 1207855"/>
              <a:gd name="connsiteY21" fmla="*/ 232888 h 2568816"/>
              <a:gd name="connsiteX22" fmla="*/ 498058 w 1207855"/>
              <a:gd name="connsiteY22" fmla="*/ 207950 h 2568816"/>
              <a:gd name="connsiteX23" fmla="*/ 589498 w 1207855"/>
              <a:gd name="connsiteY23" fmla="*/ 133136 h 2568816"/>
              <a:gd name="connsiteX24" fmla="*/ 714189 w 1207855"/>
              <a:gd name="connsiteY24" fmla="*/ 99885 h 2568816"/>
              <a:gd name="connsiteX25" fmla="*/ 813941 w 1207855"/>
              <a:gd name="connsiteY25" fmla="*/ 149761 h 2568816"/>
              <a:gd name="connsiteX26" fmla="*/ 888756 w 1207855"/>
              <a:gd name="connsiteY26" fmla="*/ 16758 h 2568816"/>
              <a:gd name="connsiteX27" fmla="*/ 1154763 w 1207855"/>
              <a:gd name="connsiteY27" fmla="*/ 50009 h 2568816"/>
              <a:gd name="connsiteX28" fmla="*/ 863818 w 1207855"/>
              <a:gd name="connsiteY28" fmla="*/ 449019 h 2568816"/>
              <a:gd name="connsiteX29" fmla="*/ 847193 w 1207855"/>
              <a:gd name="connsiteY29" fmla="*/ 465645 h 2568816"/>
              <a:gd name="connsiteX30" fmla="*/ 830567 w 1207855"/>
              <a:gd name="connsiteY30" fmla="*/ 490583 h 2568816"/>
              <a:gd name="connsiteX31" fmla="*/ 797316 w 1207855"/>
              <a:gd name="connsiteY31" fmla="*/ 557085 h 2568816"/>
              <a:gd name="connsiteX32" fmla="*/ 789003 w 1207855"/>
              <a:gd name="connsiteY32" fmla="*/ 598648 h 2568816"/>
              <a:gd name="connsiteX33" fmla="*/ 772378 w 1207855"/>
              <a:gd name="connsiteY33" fmla="*/ 623587 h 2568816"/>
              <a:gd name="connsiteX34" fmla="*/ 764065 w 1207855"/>
              <a:gd name="connsiteY34" fmla="*/ 656838 h 2568816"/>
              <a:gd name="connsiteX35" fmla="*/ 772378 w 1207855"/>
              <a:gd name="connsiteY35" fmla="*/ 839718 h 2568816"/>
              <a:gd name="connsiteX36" fmla="*/ 789003 w 1207855"/>
              <a:gd name="connsiteY36" fmla="*/ 864656 h 2568816"/>
              <a:gd name="connsiteX37" fmla="*/ 797316 w 1207855"/>
              <a:gd name="connsiteY37" fmla="*/ 889594 h 2568816"/>
              <a:gd name="connsiteX38" fmla="*/ 863818 w 1207855"/>
              <a:gd name="connsiteY38" fmla="*/ 931158 h 2568816"/>
              <a:gd name="connsiteX39" fmla="*/ 1013447 w 1207855"/>
              <a:gd name="connsiteY39" fmla="*/ 839718 h 2568816"/>
              <a:gd name="connsiteX40" fmla="*/ 963570 w 1207855"/>
              <a:gd name="connsiteY40" fmla="*/ 565397 h 2568816"/>
              <a:gd name="connsiteX41" fmla="*/ 1129825 w 1207855"/>
              <a:gd name="connsiteY41" fmla="*/ 399142 h 2568816"/>
              <a:gd name="connsiteX42" fmla="*/ 1204639 w 1207855"/>
              <a:gd name="connsiteY42" fmla="*/ 623587 h 2568816"/>
              <a:gd name="connsiteX43" fmla="*/ 1030073 w 1207855"/>
              <a:gd name="connsiteY43" fmla="*/ 1072474 h 2568816"/>
              <a:gd name="connsiteX44" fmla="*/ 1013447 w 1207855"/>
              <a:gd name="connsiteY44" fmla="*/ 1122350 h 2568816"/>
              <a:gd name="connsiteX45" fmla="*/ 996822 w 1207855"/>
              <a:gd name="connsiteY45" fmla="*/ 1172227 h 2568816"/>
              <a:gd name="connsiteX46" fmla="*/ 988509 w 1207855"/>
              <a:gd name="connsiteY46" fmla="*/ 1205478 h 2568816"/>
              <a:gd name="connsiteX47" fmla="*/ 980196 w 1207855"/>
              <a:gd name="connsiteY47" fmla="*/ 1321856 h 2568816"/>
              <a:gd name="connsiteX48" fmla="*/ 971883 w 1207855"/>
              <a:gd name="connsiteY48" fmla="*/ 1355107 h 2568816"/>
              <a:gd name="connsiteX49" fmla="*/ 963571 w 1207855"/>
              <a:gd name="connsiteY49" fmla="*/ 1413296 h 2568816"/>
              <a:gd name="connsiteX50" fmla="*/ 946945 w 1207855"/>
              <a:gd name="connsiteY50" fmla="*/ 1471485 h 2568816"/>
              <a:gd name="connsiteX51" fmla="*/ 938633 w 1207855"/>
              <a:gd name="connsiteY51" fmla="*/ 1504736 h 2568816"/>
              <a:gd name="connsiteX52" fmla="*/ 922007 w 1207855"/>
              <a:gd name="connsiteY52" fmla="*/ 1529674 h 2568816"/>
              <a:gd name="connsiteX53" fmla="*/ 905382 w 1207855"/>
              <a:gd name="connsiteY53" fmla="*/ 1579550 h 2568816"/>
              <a:gd name="connsiteX54" fmla="*/ 897069 w 1207855"/>
              <a:gd name="connsiteY54" fmla="*/ 1604488 h 2568816"/>
              <a:gd name="connsiteX55" fmla="*/ 888756 w 1207855"/>
              <a:gd name="connsiteY55" fmla="*/ 1629427 h 2568816"/>
              <a:gd name="connsiteX56" fmla="*/ 872131 w 1207855"/>
              <a:gd name="connsiteY56" fmla="*/ 1654365 h 2568816"/>
              <a:gd name="connsiteX57" fmla="*/ 855505 w 1207855"/>
              <a:gd name="connsiteY57" fmla="*/ 1704241 h 2568816"/>
              <a:gd name="connsiteX58" fmla="*/ 847193 w 1207855"/>
              <a:gd name="connsiteY58" fmla="*/ 1729179 h 2568816"/>
              <a:gd name="connsiteX59" fmla="*/ 830567 w 1207855"/>
              <a:gd name="connsiteY59" fmla="*/ 1745805 h 2568816"/>
              <a:gd name="connsiteX60" fmla="*/ 813942 w 1207855"/>
              <a:gd name="connsiteY60" fmla="*/ 1795681 h 2568816"/>
              <a:gd name="connsiteX61" fmla="*/ 805629 w 1207855"/>
              <a:gd name="connsiteY61" fmla="*/ 1820619 h 2568816"/>
              <a:gd name="connsiteX62" fmla="*/ 789003 w 1207855"/>
              <a:gd name="connsiteY62" fmla="*/ 1887121 h 2568816"/>
              <a:gd name="connsiteX63" fmla="*/ 780691 w 1207855"/>
              <a:gd name="connsiteY63" fmla="*/ 1953623 h 2568816"/>
              <a:gd name="connsiteX64" fmla="*/ 772378 w 1207855"/>
              <a:gd name="connsiteY64" fmla="*/ 1986874 h 2568816"/>
              <a:gd name="connsiteX65" fmla="*/ 764065 w 1207855"/>
              <a:gd name="connsiteY65" fmla="*/ 2078314 h 2568816"/>
              <a:gd name="connsiteX66" fmla="*/ 747440 w 1207855"/>
              <a:gd name="connsiteY66" fmla="*/ 2128190 h 2568816"/>
              <a:gd name="connsiteX67" fmla="*/ 722502 w 1207855"/>
              <a:gd name="connsiteY67" fmla="*/ 2219630 h 2568816"/>
              <a:gd name="connsiteX68" fmla="*/ 705876 w 1207855"/>
              <a:gd name="connsiteY68" fmla="*/ 2244568 h 2568816"/>
              <a:gd name="connsiteX69" fmla="*/ 680938 w 1207855"/>
              <a:gd name="connsiteY69" fmla="*/ 2302758 h 2568816"/>
              <a:gd name="connsiteX70" fmla="*/ 647687 w 1207855"/>
              <a:gd name="connsiteY70" fmla="*/ 2369259 h 2568816"/>
              <a:gd name="connsiteX71" fmla="*/ 631062 w 1207855"/>
              <a:gd name="connsiteY71" fmla="*/ 2419136 h 2568816"/>
              <a:gd name="connsiteX72" fmla="*/ 614436 w 1207855"/>
              <a:gd name="connsiteY72" fmla="*/ 2477325 h 2568816"/>
              <a:gd name="connsiteX73" fmla="*/ 581185 w 1207855"/>
              <a:gd name="connsiteY73" fmla="*/ 2518888 h 2568816"/>
              <a:gd name="connsiteX74" fmla="*/ 547934 w 1207855"/>
              <a:gd name="connsiteY74" fmla="*/ 2527201 h 2568816"/>
              <a:gd name="connsiteX75" fmla="*/ 522996 w 1207855"/>
              <a:gd name="connsiteY75" fmla="*/ 2535514 h 2568816"/>
              <a:gd name="connsiteX76" fmla="*/ 437618 w 1207855"/>
              <a:gd name="connsiteY76" fmla="*/ 2568476 h 2568816"/>
              <a:gd name="connsiteX77" fmla="*/ 356742 w 1207855"/>
              <a:gd name="connsiteY77" fmla="*/ 2518888 h 2568816"/>
              <a:gd name="connsiteX78" fmla="*/ 360378 w 1207855"/>
              <a:gd name="connsiteY78" fmla="*/ 2549888 h 2568816"/>
              <a:gd name="connsiteX79" fmla="*/ 326377 w 1207855"/>
              <a:gd name="connsiteY79" fmla="*/ 2539613 h 2568816"/>
              <a:gd name="connsiteX80" fmla="*/ 256989 w 1207855"/>
              <a:gd name="connsiteY80" fmla="*/ 2477325 h 2568816"/>
              <a:gd name="connsiteX81" fmla="*/ 282100 w 1207855"/>
              <a:gd name="connsiteY81" fmla="*/ 2538112 h 2568816"/>
              <a:gd name="connsiteX82" fmla="*/ 215137 w 1207855"/>
              <a:gd name="connsiteY82" fmla="*/ 2516348 h 2568816"/>
              <a:gd name="connsiteX83" fmla="*/ 137609 w 1207855"/>
              <a:gd name="connsiteY83" fmla="*/ 2473861 h 2568816"/>
              <a:gd name="connsiteX84" fmla="*/ 160 w 1207855"/>
              <a:gd name="connsiteY84" fmla="*/ 2432009 h 2568816"/>
              <a:gd name="connsiteX85" fmla="*/ 36298 w 1207855"/>
              <a:gd name="connsiteY85" fmla="*/ 2419771 h 2568816"/>
              <a:gd name="connsiteX86" fmla="*/ 29197 w 1207855"/>
              <a:gd name="connsiteY86" fmla="*/ 2380920 h 2568816"/>
              <a:gd name="connsiteX87" fmla="*/ 24233 w 1207855"/>
              <a:gd name="connsiteY87" fmla="*/ 2327696 h 2568816"/>
              <a:gd name="connsiteX88" fmla="*/ 74109 w 1207855"/>
              <a:gd name="connsiteY88" fmla="*/ 2211318 h 2568816"/>
              <a:gd name="connsiteX89" fmla="*/ 32546 w 1207855"/>
              <a:gd name="connsiteY89" fmla="*/ 2219630 h 2568816"/>
              <a:gd name="connsiteX90" fmla="*/ 57483 w 1207855"/>
              <a:gd name="connsiteY90" fmla="*/ 2136503 h 2568816"/>
              <a:gd name="connsiteX91" fmla="*/ 49171 w 1207855"/>
              <a:gd name="connsiteY91" fmla="*/ 2111565 h 2568816"/>
              <a:gd name="connsiteX92" fmla="*/ 32545 w 1207855"/>
              <a:gd name="connsiteY92" fmla="*/ 2045063 h 2568816"/>
              <a:gd name="connsiteX93" fmla="*/ 40858 w 1207855"/>
              <a:gd name="connsiteY93" fmla="*/ 1795681 h 2568816"/>
              <a:gd name="connsiteX94" fmla="*/ 57483 w 1207855"/>
              <a:gd name="connsiteY94" fmla="*/ 1745805 h 2568816"/>
              <a:gd name="connsiteX95" fmla="*/ 65796 w 1207855"/>
              <a:gd name="connsiteY95" fmla="*/ 1687616 h 2568816"/>
              <a:gd name="connsiteX96" fmla="*/ 74109 w 1207855"/>
              <a:gd name="connsiteY96" fmla="*/ 1662678 h 2568816"/>
              <a:gd name="connsiteX97" fmla="*/ 90734 w 1207855"/>
              <a:gd name="connsiteY97" fmla="*/ 1571238 h 2568816"/>
              <a:gd name="connsiteX98" fmla="*/ 107360 w 1207855"/>
              <a:gd name="connsiteY98" fmla="*/ 1537987 h 2568816"/>
              <a:gd name="connsiteX0" fmla="*/ 107360 w 1207855"/>
              <a:gd name="connsiteY0" fmla="*/ 1537987 h 2597255"/>
              <a:gd name="connsiteX1" fmla="*/ 107360 w 1207855"/>
              <a:gd name="connsiteY1" fmla="*/ 1537987 h 2597255"/>
              <a:gd name="connsiteX2" fmla="*/ 182174 w 1207855"/>
              <a:gd name="connsiteY2" fmla="*/ 1471485 h 2597255"/>
              <a:gd name="connsiteX3" fmla="*/ 198800 w 1207855"/>
              <a:gd name="connsiteY3" fmla="*/ 1421608 h 2597255"/>
              <a:gd name="connsiteX4" fmla="*/ 232051 w 1207855"/>
              <a:gd name="connsiteY4" fmla="*/ 1321856 h 2597255"/>
              <a:gd name="connsiteX5" fmla="*/ 248676 w 1207855"/>
              <a:gd name="connsiteY5" fmla="*/ 1271979 h 2597255"/>
              <a:gd name="connsiteX6" fmla="*/ 265302 w 1207855"/>
              <a:gd name="connsiteY6" fmla="*/ 1255354 h 2597255"/>
              <a:gd name="connsiteX7" fmla="*/ 273614 w 1207855"/>
              <a:gd name="connsiteY7" fmla="*/ 1222103 h 2597255"/>
              <a:gd name="connsiteX8" fmla="*/ 306865 w 1207855"/>
              <a:gd name="connsiteY8" fmla="*/ 1188852 h 2597255"/>
              <a:gd name="connsiteX9" fmla="*/ 315178 w 1207855"/>
              <a:gd name="connsiteY9" fmla="*/ 1130663 h 2597255"/>
              <a:gd name="connsiteX10" fmla="*/ 323491 w 1207855"/>
              <a:gd name="connsiteY10" fmla="*/ 1105725 h 2597255"/>
              <a:gd name="connsiteX11" fmla="*/ 340116 w 1207855"/>
              <a:gd name="connsiteY11" fmla="*/ 897907 h 2597255"/>
              <a:gd name="connsiteX12" fmla="*/ 348429 w 1207855"/>
              <a:gd name="connsiteY12" fmla="*/ 872968 h 2597255"/>
              <a:gd name="connsiteX13" fmla="*/ 365054 w 1207855"/>
              <a:gd name="connsiteY13" fmla="*/ 806467 h 2597255"/>
              <a:gd name="connsiteX14" fmla="*/ 381680 w 1207855"/>
              <a:gd name="connsiteY14" fmla="*/ 756590 h 2597255"/>
              <a:gd name="connsiteX15" fmla="*/ 389993 w 1207855"/>
              <a:gd name="connsiteY15" fmla="*/ 698401 h 2597255"/>
              <a:gd name="connsiteX16" fmla="*/ 398305 w 1207855"/>
              <a:gd name="connsiteY16" fmla="*/ 673463 h 2597255"/>
              <a:gd name="connsiteX17" fmla="*/ 414931 w 1207855"/>
              <a:gd name="connsiteY17" fmla="*/ 482270 h 2597255"/>
              <a:gd name="connsiteX18" fmla="*/ 439869 w 1207855"/>
              <a:gd name="connsiteY18" fmla="*/ 340954 h 2597255"/>
              <a:gd name="connsiteX19" fmla="*/ 448182 w 1207855"/>
              <a:gd name="connsiteY19" fmla="*/ 316016 h 2597255"/>
              <a:gd name="connsiteX20" fmla="*/ 473120 w 1207855"/>
              <a:gd name="connsiteY20" fmla="*/ 282765 h 2597255"/>
              <a:gd name="connsiteX21" fmla="*/ 489745 w 1207855"/>
              <a:gd name="connsiteY21" fmla="*/ 232888 h 2597255"/>
              <a:gd name="connsiteX22" fmla="*/ 498058 w 1207855"/>
              <a:gd name="connsiteY22" fmla="*/ 207950 h 2597255"/>
              <a:gd name="connsiteX23" fmla="*/ 589498 w 1207855"/>
              <a:gd name="connsiteY23" fmla="*/ 133136 h 2597255"/>
              <a:gd name="connsiteX24" fmla="*/ 714189 w 1207855"/>
              <a:gd name="connsiteY24" fmla="*/ 99885 h 2597255"/>
              <a:gd name="connsiteX25" fmla="*/ 813941 w 1207855"/>
              <a:gd name="connsiteY25" fmla="*/ 149761 h 2597255"/>
              <a:gd name="connsiteX26" fmla="*/ 888756 w 1207855"/>
              <a:gd name="connsiteY26" fmla="*/ 16758 h 2597255"/>
              <a:gd name="connsiteX27" fmla="*/ 1154763 w 1207855"/>
              <a:gd name="connsiteY27" fmla="*/ 50009 h 2597255"/>
              <a:gd name="connsiteX28" fmla="*/ 863818 w 1207855"/>
              <a:gd name="connsiteY28" fmla="*/ 449019 h 2597255"/>
              <a:gd name="connsiteX29" fmla="*/ 847193 w 1207855"/>
              <a:gd name="connsiteY29" fmla="*/ 465645 h 2597255"/>
              <a:gd name="connsiteX30" fmla="*/ 830567 w 1207855"/>
              <a:gd name="connsiteY30" fmla="*/ 490583 h 2597255"/>
              <a:gd name="connsiteX31" fmla="*/ 797316 w 1207855"/>
              <a:gd name="connsiteY31" fmla="*/ 557085 h 2597255"/>
              <a:gd name="connsiteX32" fmla="*/ 789003 w 1207855"/>
              <a:gd name="connsiteY32" fmla="*/ 598648 h 2597255"/>
              <a:gd name="connsiteX33" fmla="*/ 772378 w 1207855"/>
              <a:gd name="connsiteY33" fmla="*/ 623587 h 2597255"/>
              <a:gd name="connsiteX34" fmla="*/ 764065 w 1207855"/>
              <a:gd name="connsiteY34" fmla="*/ 656838 h 2597255"/>
              <a:gd name="connsiteX35" fmla="*/ 772378 w 1207855"/>
              <a:gd name="connsiteY35" fmla="*/ 839718 h 2597255"/>
              <a:gd name="connsiteX36" fmla="*/ 789003 w 1207855"/>
              <a:gd name="connsiteY36" fmla="*/ 864656 h 2597255"/>
              <a:gd name="connsiteX37" fmla="*/ 797316 w 1207855"/>
              <a:gd name="connsiteY37" fmla="*/ 889594 h 2597255"/>
              <a:gd name="connsiteX38" fmla="*/ 863818 w 1207855"/>
              <a:gd name="connsiteY38" fmla="*/ 931158 h 2597255"/>
              <a:gd name="connsiteX39" fmla="*/ 1013447 w 1207855"/>
              <a:gd name="connsiteY39" fmla="*/ 839718 h 2597255"/>
              <a:gd name="connsiteX40" fmla="*/ 963570 w 1207855"/>
              <a:gd name="connsiteY40" fmla="*/ 565397 h 2597255"/>
              <a:gd name="connsiteX41" fmla="*/ 1129825 w 1207855"/>
              <a:gd name="connsiteY41" fmla="*/ 399142 h 2597255"/>
              <a:gd name="connsiteX42" fmla="*/ 1204639 w 1207855"/>
              <a:gd name="connsiteY42" fmla="*/ 623587 h 2597255"/>
              <a:gd name="connsiteX43" fmla="*/ 1030073 w 1207855"/>
              <a:gd name="connsiteY43" fmla="*/ 1072474 h 2597255"/>
              <a:gd name="connsiteX44" fmla="*/ 1013447 w 1207855"/>
              <a:gd name="connsiteY44" fmla="*/ 1122350 h 2597255"/>
              <a:gd name="connsiteX45" fmla="*/ 996822 w 1207855"/>
              <a:gd name="connsiteY45" fmla="*/ 1172227 h 2597255"/>
              <a:gd name="connsiteX46" fmla="*/ 988509 w 1207855"/>
              <a:gd name="connsiteY46" fmla="*/ 1205478 h 2597255"/>
              <a:gd name="connsiteX47" fmla="*/ 980196 w 1207855"/>
              <a:gd name="connsiteY47" fmla="*/ 1321856 h 2597255"/>
              <a:gd name="connsiteX48" fmla="*/ 971883 w 1207855"/>
              <a:gd name="connsiteY48" fmla="*/ 1355107 h 2597255"/>
              <a:gd name="connsiteX49" fmla="*/ 963571 w 1207855"/>
              <a:gd name="connsiteY49" fmla="*/ 1413296 h 2597255"/>
              <a:gd name="connsiteX50" fmla="*/ 946945 w 1207855"/>
              <a:gd name="connsiteY50" fmla="*/ 1471485 h 2597255"/>
              <a:gd name="connsiteX51" fmla="*/ 938633 w 1207855"/>
              <a:gd name="connsiteY51" fmla="*/ 1504736 h 2597255"/>
              <a:gd name="connsiteX52" fmla="*/ 922007 w 1207855"/>
              <a:gd name="connsiteY52" fmla="*/ 1529674 h 2597255"/>
              <a:gd name="connsiteX53" fmla="*/ 905382 w 1207855"/>
              <a:gd name="connsiteY53" fmla="*/ 1579550 h 2597255"/>
              <a:gd name="connsiteX54" fmla="*/ 897069 w 1207855"/>
              <a:gd name="connsiteY54" fmla="*/ 1604488 h 2597255"/>
              <a:gd name="connsiteX55" fmla="*/ 888756 w 1207855"/>
              <a:gd name="connsiteY55" fmla="*/ 1629427 h 2597255"/>
              <a:gd name="connsiteX56" fmla="*/ 872131 w 1207855"/>
              <a:gd name="connsiteY56" fmla="*/ 1654365 h 2597255"/>
              <a:gd name="connsiteX57" fmla="*/ 855505 w 1207855"/>
              <a:gd name="connsiteY57" fmla="*/ 1704241 h 2597255"/>
              <a:gd name="connsiteX58" fmla="*/ 847193 w 1207855"/>
              <a:gd name="connsiteY58" fmla="*/ 1729179 h 2597255"/>
              <a:gd name="connsiteX59" fmla="*/ 830567 w 1207855"/>
              <a:gd name="connsiteY59" fmla="*/ 1745805 h 2597255"/>
              <a:gd name="connsiteX60" fmla="*/ 813942 w 1207855"/>
              <a:gd name="connsiteY60" fmla="*/ 1795681 h 2597255"/>
              <a:gd name="connsiteX61" fmla="*/ 805629 w 1207855"/>
              <a:gd name="connsiteY61" fmla="*/ 1820619 h 2597255"/>
              <a:gd name="connsiteX62" fmla="*/ 789003 w 1207855"/>
              <a:gd name="connsiteY62" fmla="*/ 1887121 h 2597255"/>
              <a:gd name="connsiteX63" fmla="*/ 780691 w 1207855"/>
              <a:gd name="connsiteY63" fmla="*/ 1953623 h 2597255"/>
              <a:gd name="connsiteX64" fmla="*/ 772378 w 1207855"/>
              <a:gd name="connsiteY64" fmla="*/ 1986874 h 2597255"/>
              <a:gd name="connsiteX65" fmla="*/ 764065 w 1207855"/>
              <a:gd name="connsiteY65" fmla="*/ 2078314 h 2597255"/>
              <a:gd name="connsiteX66" fmla="*/ 747440 w 1207855"/>
              <a:gd name="connsiteY66" fmla="*/ 2128190 h 2597255"/>
              <a:gd name="connsiteX67" fmla="*/ 722502 w 1207855"/>
              <a:gd name="connsiteY67" fmla="*/ 2219630 h 2597255"/>
              <a:gd name="connsiteX68" fmla="*/ 705876 w 1207855"/>
              <a:gd name="connsiteY68" fmla="*/ 2244568 h 2597255"/>
              <a:gd name="connsiteX69" fmla="*/ 680938 w 1207855"/>
              <a:gd name="connsiteY69" fmla="*/ 2302758 h 2597255"/>
              <a:gd name="connsiteX70" fmla="*/ 647687 w 1207855"/>
              <a:gd name="connsiteY70" fmla="*/ 2369259 h 2597255"/>
              <a:gd name="connsiteX71" fmla="*/ 631062 w 1207855"/>
              <a:gd name="connsiteY71" fmla="*/ 2419136 h 2597255"/>
              <a:gd name="connsiteX72" fmla="*/ 614436 w 1207855"/>
              <a:gd name="connsiteY72" fmla="*/ 2477325 h 2597255"/>
              <a:gd name="connsiteX73" fmla="*/ 581185 w 1207855"/>
              <a:gd name="connsiteY73" fmla="*/ 2518888 h 2597255"/>
              <a:gd name="connsiteX74" fmla="*/ 547934 w 1207855"/>
              <a:gd name="connsiteY74" fmla="*/ 2527201 h 2597255"/>
              <a:gd name="connsiteX75" fmla="*/ 522996 w 1207855"/>
              <a:gd name="connsiteY75" fmla="*/ 2535514 h 2597255"/>
              <a:gd name="connsiteX76" fmla="*/ 539218 w 1207855"/>
              <a:gd name="connsiteY76" fmla="*/ 2597051 h 2597255"/>
              <a:gd name="connsiteX77" fmla="*/ 356742 w 1207855"/>
              <a:gd name="connsiteY77" fmla="*/ 2518888 h 2597255"/>
              <a:gd name="connsiteX78" fmla="*/ 360378 w 1207855"/>
              <a:gd name="connsiteY78" fmla="*/ 2549888 h 2597255"/>
              <a:gd name="connsiteX79" fmla="*/ 326377 w 1207855"/>
              <a:gd name="connsiteY79" fmla="*/ 2539613 h 2597255"/>
              <a:gd name="connsiteX80" fmla="*/ 256989 w 1207855"/>
              <a:gd name="connsiteY80" fmla="*/ 2477325 h 2597255"/>
              <a:gd name="connsiteX81" fmla="*/ 282100 w 1207855"/>
              <a:gd name="connsiteY81" fmla="*/ 2538112 h 2597255"/>
              <a:gd name="connsiteX82" fmla="*/ 215137 w 1207855"/>
              <a:gd name="connsiteY82" fmla="*/ 2516348 h 2597255"/>
              <a:gd name="connsiteX83" fmla="*/ 137609 w 1207855"/>
              <a:gd name="connsiteY83" fmla="*/ 2473861 h 2597255"/>
              <a:gd name="connsiteX84" fmla="*/ 160 w 1207855"/>
              <a:gd name="connsiteY84" fmla="*/ 2432009 h 2597255"/>
              <a:gd name="connsiteX85" fmla="*/ 36298 w 1207855"/>
              <a:gd name="connsiteY85" fmla="*/ 2419771 h 2597255"/>
              <a:gd name="connsiteX86" fmla="*/ 29197 w 1207855"/>
              <a:gd name="connsiteY86" fmla="*/ 2380920 h 2597255"/>
              <a:gd name="connsiteX87" fmla="*/ 24233 w 1207855"/>
              <a:gd name="connsiteY87" fmla="*/ 2327696 h 2597255"/>
              <a:gd name="connsiteX88" fmla="*/ 74109 w 1207855"/>
              <a:gd name="connsiteY88" fmla="*/ 2211318 h 2597255"/>
              <a:gd name="connsiteX89" fmla="*/ 32546 w 1207855"/>
              <a:gd name="connsiteY89" fmla="*/ 2219630 h 2597255"/>
              <a:gd name="connsiteX90" fmla="*/ 57483 w 1207855"/>
              <a:gd name="connsiteY90" fmla="*/ 2136503 h 2597255"/>
              <a:gd name="connsiteX91" fmla="*/ 49171 w 1207855"/>
              <a:gd name="connsiteY91" fmla="*/ 2111565 h 2597255"/>
              <a:gd name="connsiteX92" fmla="*/ 32545 w 1207855"/>
              <a:gd name="connsiteY92" fmla="*/ 2045063 h 2597255"/>
              <a:gd name="connsiteX93" fmla="*/ 40858 w 1207855"/>
              <a:gd name="connsiteY93" fmla="*/ 1795681 h 2597255"/>
              <a:gd name="connsiteX94" fmla="*/ 57483 w 1207855"/>
              <a:gd name="connsiteY94" fmla="*/ 1745805 h 2597255"/>
              <a:gd name="connsiteX95" fmla="*/ 65796 w 1207855"/>
              <a:gd name="connsiteY95" fmla="*/ 1687616 h 2597255"/>
              <a:gd name="connsiteX96" fmla="*/ 74109 w 1207855"/>
              <a:gd name="connsiteY96" fmla="*/ 1662678 h 2597255"/>
              <a:gd name="connsiteX97" fmla="*/ 90734 w 1207855"/>
              <a:gd name="connsiteY97" fmla="*/ 1571238 h 2597255"/>
              <a:gd name="connsiteX98" fmla="*/ 107360 w 1207855"/>
              <a:gd name="connsiteY98" fmla="*/ 1537987 h 2597255"/>
              <a:gd name="connsiteX0" fmla="*/ 107360 w 1207855"/>
              <a:gd name="connsiteY0" fmla="*/ 1537987 h 2597881"/>
              <a:gd name="connsiteX1" fmla="*/ 107360 w 1207855"/>
              <a:gd name="connsiteY1" fmla="*/ 1537987 h 2597881"/>
              <a:gd name="connsiteX2" fmla="*/ 182174 w 1207855"/>
              <a:gd name="connsiteY2" fmla="*/ 1471485 h 2597881"/>
              <a:gd name="connsiteX3" fmla="*/ 198800 w 1207855"/>
              <a:gd name="connsiteY3" fmla="*/ 1421608 h 2597881"/>
              <a:gd name="connsiteX4" fmla="*/ 232051 w 1207855"/>
              <a:gd name="connsiteY4" fmla="*/ 1321856 h 2597881"/>
              <a:gd name="connsiteX5" fmla="*/ 248676 w 1207855"/>
              <a:gd name="connsiteY5" fmla="*/ 1271979 h 2597881"/>
              <a:gd name="connsiteX6" fmla="*/ 265302 w 1207855"/>
              <a:gd name="connsiteY6" fmla="*/ 1255354 h 2597881"/>
              <a:gd name="connsiteX7" fmla="*/ 273614 w 1207855"/>
              <a:gd name="connsiteY7" fmla="*/ 1222103 h 2597881"/>
              <a:gd name="connsiteX8" fmla="*/ 306865 w 1207855"/>
              <a:gd name="connsiteY8" fmla="*/ 1188852 h 2597881"/>
              <a:gd name="connsiteX9" fmla="*/ 315178 w 1207855"/>
              <a:gd name="connsiteY9" fmla="*/ 1130663 h 2597881"/>
              <a:gd name="connsiteX10" fmla="*/ 323491 w 1207855"/>
              <a:gd name="connsiteY10" fmla="*/ 1105725 h 2597881"/>
              <a:gd name="connsiteX11" fmla="*/ 340116 w 1207855"/>
              <a:gd name="connsiteY11" fmla="*/ 897907 h 2597881"/>
              <a:gd name="connsiteX12" fmla="*/ 348429 w 1207855"/>
              <a:gd name="connsiteY12" fmla="*/ 872968 h 2597881"/>
              <a:gd name="connsiteX13" fmla="*/ 365054 w 1207855"/>
              <a:gd name="connsiteY13" fmla="*/ 806467 h 2597881"/>
              <a:gd name="connsiteX14" fmla="*/ 381680 w 1207855"/>
              <a:gd name="connsiteY14" fmla="*/ 756590 h 2597881"/>
              <a:gd name="connsiteX15" fmla="*/ 389993 w 1207855"/>
              <a:gd name="connsiteY15" fmla="*/ 698401 h 2597881"/>
              <a:gd name="connsiteX16" fmla="*/ 398305 w 1207855"/>
              <a:gd name="connsiteY16" fmla="*/ 673463 h 2597881"/>
              <a:gd name="connsiteX17" fmla="*/ 414931 w 1207855"/>
              <a:gd name="connsiteY17" fmla="*/ 482270 h 2597881"/>
              <a:gd name="connsiteX18" fmla="*/ 439869 w 1207855"/>
              <a:gd name="connsiteY18" fmla="*/ 340954 h 2597881"/>
              <a:gd name="connsiteX19" fmla="*/ 448182 w 1207855"/>
              <a:gd name="connsiteY19" fmla="*/ 316016 h 2597881"/>
              <a:gd name="connsiteX20" fmla="*/ 473120 w 1207855"/>
              <a:gd name="connsiteY20" fmla="*/ 282765 h 2597881"/>
              <a:gd name="connsiteX21" fmla="*/ 489745 w 1207855"/>
              <a:gd name="connsiteY21" fmla="*/ 232888 h 2597881"/>
              <a:gd name="connsiteX22" fmla="*/ 498058 w 1207855"/>
              <a:gd name="connsiteY22" fmla="*/ 207950 h 2597881"/>
              <a:gd name="connsiteX23" fmla="*/ 589498 w 1207855"/>
              <a:gd name="connsiteY23" fmla="*/ 133136 h 2597881"/>
              <a:gd name="connsiteX24" fmla="*/ 714189 w 1207855"/>
              <a:gd name="connsiteY24" fmla="*/ 99885 h 2597881"/>
              <a:gd name="connsiteX25" fmla="*/ 813941 w 1207855"/>
              <a:gd name="connsiteY25" fmla="*/ 149761 h 2597881"/>
              <a:gd name="connsiteX26" fmla="*/ 888756 w 1207855"/>
              <a:gd name="connsiteY26" fmla="*/ 16758 h 2597881"/>
              <a:gd name="connsiteX27" fmla="*/ 1154763 w 1207855"/>
              <a:gd name="connsiteY27" fmla="*/ 50009 h 2597881"/>
              <a:gd name="connsiteX28" fmla="*/ 863818 w 1207855"/>
              <a:gd name="connsiteY28" fmla="*/ 449019 h 2597881"/>
              <a:gd name="connsiteX29" fmla="*/ 847193 w 1207855"/>
              <a:gd name="connsiteY29" fmla="*/ 465645 h 2597881"/>
              <a:gd name="connsiteX30" fmla="*/ 830567 w 1207855"/>
              <a:gd name="connsiteY30" fmla="*/ 490583 h 2597881"/>
              <a:gd name="connsiteX31" fmla="*/ 797316 w 1207855"/>
              <a:gd name="connsiteY31" fmla="*/ 557085 h 2597881"/>
              <a:gd name="connsiteX32" fmla="*/ 789003 w 1207855"/>
              <a:gd name="connsiteY32" fmla="*/ 598648 h 2597881"/>
              <a:gd name="connsiteX33" fmla="*/ 772378 w 1207855"/>
              <a:gd name="connsiteY33" fmla="*/ 623587 h 2597881"/>
              <a:gd name="connsiteX34" fmla="*/ 764065 w 1207855"/>
              <a:gd name="connsiteY34" fmla="*/ 656838 h 2597881"/>
              <a:gd name="connsiteX35" fmla="*/ 772378 w 1207855"/>
              <a:gd name="connsiteY35" fmla="*/ 839718 h 2597881"/>
              <a:gd name="connsiteX36" fmla="*/ 789003 w 1207855"/>
              <a:gd name="connsiteY36" fmla="*/ 864656 h 2597881"/>
              <a:gd name="connsiteX37" fmla="*/ 797316 w 1207855"/>
              <a:gd name="connsiteY37" fmla="*/ 889594 h 2597881"/>
              <a:gd name="connsiteX38" fmla="*/ 863818 w 1207855"/>
              <a:gd name="connsiteY38" fmla="*/ 931158 h 2597881"/>
              <a:gd name="connsiteX39" fmla="*/ 1013447 w 1207855"/>
              <a:gd name="connsiteY39" fmla="*/ 839718 h 2597881"/>
              <a:gd name="connsiteX40" fmla="*/ 963570 w 1207855"/>
              <a:gd name="connsiteY40" fmla="*/ 565397 h 2597881"/>
              <a:gd name="connsiteX41" fmla="*/ 1129825 w 1207855"/>
              <a:gd name="connsiteY41" fmla="*/ 399142 h 2597881"/>
              <a:gd name="connsiteX42" fmla="*/ 1204639 w 1207855"/>
              <a:gd name="connsiteY42" fmla="*/ 623587 h 2597881"/>
              <a:gd name="connsiteX43" fmla="*/ 1030073 w 1207855"/>
              <a:gd name="connsiteY43" fmla="*/ 1072474 h 2597881"/>
              <a:gd name="connsiteX44" fmla="*/ 1013447 w 1207855"/>
              <a:gd name="connsiteY44" fmla="*/ 1122350 h 2597881"/>
              <a:gd name="connsiteX45" fmla="*/ 996822 w 1207855"/>
              <a:gd name="connsiteY45" fmla="*/ 1172227 h 2597881"/>
              <a:gd name="connsiteX46" fmla="*/ 988509 w 1207855"/>
              <a:gd name="connsiteY46" fmla="*/ 1205478 h 2597881"/>
              <a:gd name="connsiteX47" fmla="*/ 980196 w 1207855"/>
              <a:gd name="connsiteY47" fmla="*/ 1321856 h 2597881"/>
              <a:gd name="connsiteX48" fmla="*/ 971883 w 1207855"/>
              <a:gd name="connsiteY48" fmla="*/ 1355107 h 2597881"/>
              <a:gd name="connsiteX49" fmla="*/ 963571 w 1207855"/>
              <a:gd name="connsiteY49" fmla="*/ 1413296 h 2597881"/>
              <a:gd name="connsiteX50" fmla="*/ 946945 w 1207855"/>
              <a:gd name="connsiteY50" fmla="*/ 1471485 h 2597881"/>
              <a:gd name="connsiteX51" fmla="*/ 938633 w 1207855"/>
              <a:gd name="connsiteY51" fmla="*/ 1504736 h 2597881"/>
              <a:gd name="connsiteX52" fmla="*/ 922007 w 1207855"/>
              <a:gd name="connsiteY52" fmla="*/ 1529674 h 2597881"/>
              <a:gd name="connsiteX53" fmla="*/ 905382 w 1207855"/>
              <a:gd name="connsiteY53" fmla="*/ 1579550 h 2597881"/>
              <a:gd name="connsiteX54" fmla="*/ 897069 w 1207855"/>
              <a:gd name="connsiteY54" fmla="*/ 1604488 h 2597881"/>
              <a:gd name="connsiteX55" fmla="*/ 888756 w 1207855"/>
              <a:gd name="connsiteY55" fmla="*/ 1629427 h 2597881"/>
              <a:gd name="connsiteX56" fmla="*/ 872131 w 1207855"/>
              <a:gd name="connsiteY56" fmla="*/ 1654365 h 2597881"/>
              <a:gd name="connsiteX57" fmla="*/ 855505 w 1207855"/>
              <a:gd name="connsiteY57" fmla="*/ 1704241 h 2597881"/>
              <a:gd name="connsiteX58" fmla="*/ 847193 w 1207855"/>
              <a:gd name="connsiteY58" fmla="*/ 1729179 h 2597881"/>
              <a:gd name="connsiteX59" fmla="*/ 830567 w 1207855"/>
              <a:gd name="connsiteY59" fmla="*/ 1745805 h 2597881"/>
              <a:gd name="connsiteX60" fmla="*/ 813942 w 1207855"/>
              <a:gd name="connsiteY60" fmla="*/ 1795681 h 2597881"/>
              <a:gd name="connsiteX61" fmla="*/ 805629 w 1207855"/>
              <a:gd name="connsiteY61" fmla="*/ 1820619 h 2597881"/>
              <a:gd name="connsiteX62" fmla="*/ 789003 w 1207855"/>
              <a:gd name="connsiteY62" fmla="*/ 1887121 h 2597881"/>
              <a:gd name="connsiteX63" fmla="*/ 780691 w 1207855"/>
              <a:gd name="connsiteY63" fmla="*/ 1953623 h 2597881"/>
              <a:gd name="connsiteX64" fmla="*/ 772378 w 1207855"/>
              <a:gd name="connsiteY64" fmla="*/ 1986874 h 2597881"/>
              <a:gd name="connsiteX65" fmla="*/ 764065 w 1207855"/>
              <a:gd name="connsiteY65" fmla="*/ 2078314 h 2597881"/>
              <a:gd name="connsiteX66" fmla="*/ 747440 w 1207855"/>
              <a:gd name="connsiteY66" fmla="*/ 2128190 h 2597881"/>
              <a:gd name="connsiteX67" fmla="*/ 722502 w 1207855"/>
              <a:gd name="connsiteY67" fmla="*/ 2219630 h 2597881"/>
              <a:gd name="connsiteX68" fmla="*/ 705876 w 1207855"/>
              <a:gd name="connsiteY68" fmla="*/ 2244568 h 2597881"/>
              <a:gd name="connsiteX69" fmla="*/ 680938 w 1207855"/>
              <a:gd name="connsiteY69" fmla="*/ 2302758 h 2597881"/>
              <a:gd name="connsiteX70" fmla="*/ 647687 w 1207855"/>
              <a:gd name="connsiteY70" fmla="*/ 2369259 h 2597881"/>
              <a:gd name="connsiteX71" fmla="*/ 631062 w 1207855"/>
              <a:gd name="connsiteY71" fmla="*/ 2419136 h 2597881"/>
              <a:gd name="connsiteX72" fmla="*/ 614436 w 1207855"/>
              <a:gd name="connsiteY72" fmla="*/ 2477325 h 2597881"/>
              <a:gd name="connsiteX73" fmla="*/ 581185 w 1207855"/>
              <a:gd name="connsiteY73" fmla="*/ 2518888 h 2597881"/>
              <a:gd name="connsiteX74" fmla="*/ 547934 w 1207855"/>
              <a:gd name="connsiteY74" fmla="*/ 2527201 h 2597881"/>
              <a:gd name="connsiteX75" fmla="*/ 522996 w 1207855"/>
              <a:gd name="connsiteY75" fmla="*/ 2535514 h 2597881"/>
              <a:gd name="connsiteX76" fmla="*/ 539218 w 1207855"/>
              <a:gd name="connsiteY76" fmla="*/ 2597051 h 2597881"/>
              <a:gd name="connsiteX77" fmla="*/ 432942 w 1207855"/>
              <a:gd name="connsiteY77" fmla="*/ 2569688 h 2597881"/>
              <a:gd name="connsiteX78" fmla="*/ 360378 w 1207855"/>
              <a:gd name="connsiteY78" fmla="*/ 2549888 h 2597881"/>
              <a:gd name="connsiteX79" fmla="*/ 326377 w 1207855"/>
              <a:gd name="connsiteY79" fmla="*/ 2539613 h 2597881"/>
              <a:gd name="connsiteX80" fmla="*/ 256989 w 1207855"/>
              <a:gd name="connsiteY80" fmla="*/ 2477325 h 2597881"/>
              <a:gd name="connsiteX81" fmla="*/ 282100 w 1207855"/>
              <a:gd name="connsiteY81" fmla="*/ 2538112 h 2597881"/>
              <a:gd name="connsiteX82" fmla="*/ 215137 w 1207855"/>
              <a:gd name="connsiteY82" fmla="*/ 2516348 h 2597881"/>
              <a:gd name="connsiteX83" fmla="*/ 137609 w 1207855"/>
              <a:gd name="connsiteY83" fmla="*/ 2473861 h 2597881"/>
              <a:gd name="connsiteX84" fmla="*/ 160 w 1207855"/>
              <a:gd name="connsiteY84" fmla="*/ 2432009 h 2597881"/>
              <a:gd name="connsiteX85" fmla="*/ 36298 w 1207855"/>
              <a:gd name="connsiteY85" fmla="*/ 2419771 h 2597881"/>
              <a:gd name="connsiteX86" fmla="*/ 29197 w 1207855"/>
              <a:gd name="connsiteY86" fmla="*/ 2380920 h 2597881"/>
              <a:gd name="connsiteX87" fmla="*/ 24233 w 1207855"/>
              <a:gd name="connsiteY87" fmla="*/ 2327696 h 2597881"/>
              <a:gd name="connsiteX88" fmla="*/ 74109 w 1207855"/>
              <a:gd name="connsiteY88" fmla="*/ 2211318 h 2597881"/>
              <a:gd name="connsiteX89" fmla="*/ 32546 w 1207855"/>
              <a:gd name="connsiteY89" fmla="*/ 2219630 h 2597881"/>
              <a:gd name="connsiteX90" fmla="*/ 57483 w 1207855"/>
              <a:gd name="connsiteY90" fmla="*/ 2136503 h 2597881"/>
              <a:gd name="connsiteX91" fmla="*/ 49171 w 1207855"/>
              <a:gd name="connsiteY91" fmla="*/ 2111565 h 2597881"/>
              <a:gd name="connsiteX92" fmla="*/ 32545 w 1207855"/>
              <a:gd name="connsiteY92" fmla="*/ 2045063 h 2597881"/>
              <a:gd name="connsiteX93" fmla="*/ 40858 w 1207855"/>
              <a:gd name="connsiteY93" fmla="*/ 1795681 h 2597881"/>
              <a:gd name="connsiteX94" fmla="*/ 57483 w 1207855"/>
              <a:gd name="connsiteY94" fmla="*/ 1745805 h 2597881"/>
              <a:gd name="connsiteX95" fmla="*/ 65796 w 1207855"/>
              <a:gd name="connsiteY95" fmla="*/ 1687616 h 2597881"/>
              <a:gd name="connsiteX96" fmla="*/ 74109 w 1207855"/>
              <a:gd name="connsiteY96" fmla="*/ 1662678 h 2597881"/>
              <a:gd name="connsiteX97" fmla="*/ 90734 w 1207855"/>
              <a:gd name="connsiteY97" fmla="*/ 1571238 h 2597881"/>
              <a:gd name="connsiteX98" fmla="*/ 107360 w 1207855"/>
              <a:gd name="connsiteY98" fmla="*/ 1537987 h 2597881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31062 w 1207855"/>
              <a:gd name="connsiteY71" fmla="*/ 2419136 h 2597057"/>
              <a:gd name="connsiteX72" fmla="*/ 614436 w 1207855"/>
              <a:gd name="connsiteY72" fmla="*/ 2477325 h 2597057"/>
              <a:gd name="connsiteX73" fmla="*/ 581185 w 1207855"/>
              <a:gd name="connsiteY73" fmla="*/ 2518888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31062 w 1207855"/>
              <a:gd name="connsiteY71" fmla="*/ 2419136 h 2597057"/>
              <a:gd name="connsiteX72" fmla="*/ 614436 w 1207855"/>
              <a:gd name="connsiteY72" fmla="*/ 247732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31062 w 1207855"/>
              <a:gd name="connsiteY71" fmla="*/ 2419136 h 2597057"/>
              <a:gd name="connsiteX72" fmla="*/ 535061 w 1207855"/>
              <a:gd name="connsiteY72" fmla="*/ 23947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35061 w 1207855"/>
              <a:gd name="connsiteY72" fmla="*/ 23947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90734 w 1207855"/>
              <a:gd name="connsiteY97" fmla="*/ 1571238 h 2597057"/>
              <a:gd name="connsiteX98" fmla="*/ 107360 w 1207855"/>
              <a:gd name="connsiteY98" fmla="*/ 1537987 h 2597057"/>
              <a:gd name="connsiteX0" fmla="*/ 107360 w 1207855"/>
              <a:gd name="connsiteY0" fmla="*/ 1537987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135978 w 1207855"/>
              <a:gd name="connsiteY97" fmla="*/ 1595050 h 2597057"/>
              <a:gd name="connsiteX98" fmla="*/ 107360 w 1207855"/>
              <a:gd name="connsiteY98" fmla="*/ 1537987 h 2597057"/>
              <a:gd name="connsiteX0" fmla="*/ 171654 w 1207855"/>
              <a:gd name="connsiteY0" fmla="*/ 1530843 h 2597057"/>
              <a:gd name="connsiteX1" fmla="*/ 107360 w 1207855"/>
              <a:gd name="connsiteY1" fmla="*/ 1537987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74109 w 1207855"/>
              <a:gd name="connsiteY96" fmla="*/ 1662678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65796 w 1207855"/>
              <a:gd name="connsiteY95" fmla="*/ 1687616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57483 w 1207855"/>
              <a:gd name="connsiteY94" fmla="*/ 174580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40858 w 1207855"/>
              <a:gd name="connsiteY93" fmla="*/ 1795681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23491 w 1207855"/>
              <a:gd name="connsiteY10" fmla="*/ 1105725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40116 w 1207855"/>
              <a:gd name="connsiteY11" fmla="*/ 8979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48429 w 1207855"/>
              <a:gd name="connsiteY12" fmla="*/ 872968 h 2597057"/>
              <a:gd name="connsiteX13" fmla="*/ 365054 w 1207855"/>
              <a:gd name="connsiteY13" fmla="*/ 8064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48429 w 1207855"/>
              <a:gd name="connsiteY12" fmla="*/ 872968 h 2597057"/>
              <a:gd name="connsiteX13" fmla="*/ 310285 w 1207855"/>
              <a:gd name="connsiteY13" fmla="*/ 7302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10285 w 1207855"/>
              <a:gd name="connsiteY13" fmla="*/ 7302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81680 w 1207855"/>
              <a:gd name="connsiteY14" fmla="*/ 756590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89993 w 1207855"/>
              <a:gd name="connsiteY15" fmla="*/ 698401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98305 w 1207855"/>
              <a:gd name="connsiteY16" fmla="*/ 673463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48676 w 1207855"/>
              <a:gd name="connsiteY5" fmla="*/ 1271979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2051 w 1207855"/>
              <a:gd name="connsiteY4" fmla="*/ 1321856 h 2597057"/>
              <a:gd name="connsiteX5" fmla="*/ 270108 w 1207855"/>
              <a:gd name="connsiteY5" fmla="*/ 1286266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9195 w 1207855"/>
              <a:gd name="connsiteY4" fmla="*/ 1359956 h 2597057"/>
              <a:gd name="connsiteX5" fmla="*/ 270108 w 1207855"/>
              <a:gd name="connsiteY5" fmla="*/ 1286266 h 2597057"/>
              <a:gd name="connsiteX6" fmla="*/ 265302 w 1207855"/>
              <a:gd name="connsiteY6" fmla="*/ 1255354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9195 w 1207855"/>
              <a:gd name="connsiteY4" fmla="*/ 1359956 h 2597057"/>
              <a:gd name="connsiteX5" fmla="*/ 270108 w 1207855"/>
              <a:gd name="connsiteY5" fmla="*/ 1286266 h 2597057"/>
              <a:gd name="connsiteX6" fmla="*/ 291495 w 1207855"/>
              <a:gd name="connsiteY6" fmla="*/ 1257735 h 2597057"/>
              <a:gd name="connsiteX7" fmla="*/ 273614 w 1207855"/>
              <a:gd name="connsiteY7" fmla="*/ 1222103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9195 w 1207855"/>
              <a:gd name="connsiteY4" fmla="*/ 1359956 h 2597057"/>
              <a:gd name="connsiteX5" fmla="*/ 270108 w 1207855"/>
              <a:gd name="connsiteY5" fmla="*/ 1286266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39195 w 1207855"/>
              <a:gd name="connsiteY4" fmla="*/ 1359956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198800 w 1207855"/>
              <a:gd name="connsiteY3" fmla="*/ 1421608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182174 w 1207855"/>
              <a:gd name="connsiteY2" fmla="*/ 1471485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35978 w 1207855"/>
              <a:gd name="connsiteY97" fmla="*/ 1595050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12209 w 1207855"/>
              <a:gd name="connsiteY96" fmla="*/ 1672203 h 2597057"/>
              <a:gd name="connsiteX97" fmla="*/ 185984 w 1207855"/>
              <a:gd name="connsiteY97" fmla="*/ 1602194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99133 w 1207855"/>
              <a:gd name="connsiteY95" fmla="*/ 1716191 h 2597057"/>
              <a:gd name="connsiteX96" fmla="*/ 150309 w 1207855"/>
              <a:gd name="connsiteY96" fmla="*/ 1691253 h 2597057"/>
              <a:gd name="connsiteX97" fmla="*/ 185984 w 1207855"/>
              <a:gd name="connsiteY97" fmla="*/ 1602194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118183 w 1207855"/>
              <a:gd name="connsiteY95" fmla="*/ 1782866 h 2597057"/>
              <a:gd name="connsiteX96" fmla="*/ 150309 w 1207855"/>
              <a:gd name="connsiteY96" fmla="*/ 1691253 h 2597057"/>
              <a:gd name="connsiteX97" fmla="*/ 185984 w 1207855"/>
              <a:gd name="connsiteY97" fmla="*/ 1602194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118183 w 1207855"/>
              <a:gd name="connsiteY95" fmla="*/ 1782866 h 2597057"/>
              <a:gd name="connsiteX96" fmla="*/ 150309 w 1207855"/>
              <a:gd name="connsiteY96" fmla="*/ 1691253 h 2597057"/>
              <a:gd name="connsiteX97" fmla="*/ 185984 w 1207855"/>
              <a:gd name="connsiteY97" fmla="*/ 1602194 h 2597057"/>
              <a:gd name="connsiteX98" fmla="*/ 171654 w 1207855"/>
              <a:gd name="connsiteY98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93201 w 1207855"/>
              <a:gd name="connsiteY94" fmla="*/ 1764855 h 2597057"/>
              <a:gd name="connsiteX95" fmla="*/ 150309 w 1207855"/>
              <a:gd name="connsiteY95" fmla="*/ 1691253 h 2597057"/>
              <a:gd name="connsiteX96" fmla="*/ 185984 w 1207855"/>
              <a:gd name="connsiteY96" fmla="*/ 1602194 h 2597057"/>
              <a:gd name="connsiteX97" fmla="*/ 171654 w 1207855"/>
              <a:gd name="connsiteY97" fmla="*/ 1530843 h 2597057"/>
              <a:gd name="connsiteX0" fmla="*/ 171654 w 1207855"/>
              <a:gd name="connsiteY0" fmla="*/ 1530843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105107 w 1207855"/>
              <a:gd name="connsiteY94" fmla="*/ 1798193 h 2597057"/>
              <a:gd name="connsiteX95" fmla="*/ 150309 w 1207855"/>
              <a:gd name="connsiteY95" fmla="*/ 1691253 h 2597057"/>
              <a:gd name="connsiteX96" fmla="*/ 185984 w 1207855"/>
              <a:gd name="connsiteY96" fmla="*/ 1602194 h 2597057"/>
              <a:gd name="connsiteX97" fmla="*/ 171654 w 1207855"/>
              <a:gd name="connsiteY97" fmla="*/ 1530843 h 2597057"/>
              <a:gd name="connsiteX0" fmla="*/ 221660 w 1207855"/>
              <a:gd name="connsiteY0" fmla="*/ 1559418 h 2597057"/>
              <a:gd name="connsiteX1" fmla="*/ 185941 w 1207855"/>
              <a:gd name="connsiteY1" fmla="*/ 1507031 h 2597057"/>
              <a:gd name="connsiteX2" fmla="*/ 201224 w 1207855"/>
              <a:gd name="connsiteY2" fmla="*/ 1483391 h 2597057"/>
              <a:gd name="connsiteX3" fmla="*/ 224993 w 1207855"/>
              <a:gd name="connsiteY3" fmla="*/ 1438277 h 2597057"/>
              <a:gd name="connsiteX4" fmla="*/ 246339 w 1207855"/>
              <a:gd name="connsiteY4" fmla="*/ 1367100 h 2597057"/>
              <a:gd name="connsiteX5" fmla="*/ 267727 w 1207855"/>
              <a:gd name="connsiteY5" fmla="*/ 1307697 h 2597057"/>
              <a:gd name="connsiteX6" fmla="*/ 291495 w 1207855"/>
              <a:gd name="connsiteY6" fmla="*/ 1257735 h 2597057"/>
              <a:gd name="connsiteX7" fmla="*/ 297427 w 1207855"/>
              <a:gd name="connsiteY7" fmla="*/ 1219721 h 2597057"/>
              <a:gd name="connsiteX8" fmla="*/ 306865 w 1207855"/>
              <a:gd name="connsiteY8" fmla="*/ 1188852 h 2597057"/>
              <a:gd name="connsiteX9" fmla="*/ 315178 w 1207855"/>
              <a:gd name="connsiteY9" fmla="*/ 1130663 h 2597057"/>
              <a:gd name="connsiteX10" fmla="*/ 330634 w 1207855"/>
              <a:gd name="connsiteY10" fmla="*/ 1041431 h 2597057"/>
              <a:gd name="connsiteX11" fmla="*/ 330591 w 1207855"/>
              <a:gd name="connsiteY11" fmla="*/ 859807 h 2597057"/>
              <a:gd name="connsiteX12" fmla="*/ 331760 w 1207855"/>
              <a:gd name="connsiteY12" fmla="*/ 808675 h 2597057"/>
              <a:gd name="connsiteX13" fmla="*/ 331716 w 1207855"/>
              <a:gd name="connsiteY13" fmla="*/ 730267 h 2597057"/>
              <a:gd name="connsiteX14" fmla="*/ 353105 w 1207855"/>
              <a:gd name="connsiteY14" fmla="*/ 658959 h 2597057"/>
              <a:gd name="connsiteX15" fmla="*/ 373324 w 1207855"/>
              <a:gd name="connsiteY15" fmla="*/ 610295 h 2597057"/>
              <a:gd name="connsiteX16" fmla="*/ 384018 w 1207855"/>
              <a:gd name="connsiteY16" fmla="*/ 556782 h 2597057"/>
              <a:gd name="connsiteX17" fmla="*/ 414931 w 1207855"/>
              <a:gd name="connsiteY17" fmla="*/ 482270 h 2597057"/>
              <a:gd name="connsiteX18" fmla="*/ 439869 w 1207855"/>
              <a:gd name="connsiteY18" fmla="*/ 340954 h 2597057"/>
              <a:gd name="connsiteX19" fmla="*/ 448182 w 1207855"/>
              <a:gd name="connsiteY19" fmla="*/ 316016 h 2597057"/>
              <a:gd name="connsiteX20" fmla="*/ 473120 w 1207855"/>
              <a:gd name="connsiteY20" fmla="*/ 282765 h 2597057"/>
              <a:gd name="connsiteX21" fmla="*/ 489745 w 1207855"/>
              <a:gd name="connsiteY21" fmla="*/ 232888 h 2597057"/>
              <a:gd name="connsiteX22" fmla="*/ 498058 w 1207855"/>
              <a:gd name="connsiteY22" fmla="*/ 207950 h 2597057"/>
              <a:gd name="connsiteX23" fmla="*/ 589498 w 1207855"/>
              <a:gd name="connsiteY23" fmla="*/ 133136 h 2597057"/>
              <a:gd name="connsiteX24" fmla="*/ 714189 w 1207855"/>
              <a:gd name="connsiteY24" fmla="*/ 99885 h 2597057"/>
              <a:gd name="connsiteX25" fmla="*/ 813941 w 1207855"/>
              <a:gd name="connsiteY25" fmla="*/ 149761 h 2597057"/>
              <a:gd name="connsiteX26" fmla="*/ 888756 w 1207855"/>
              <a:gd name="connsiteY26" fmla="*/ 16758 h 2597057"/>
              <a:gd name="connsiteX27" fmla="*/ 1154763 w 1207855"/>
              <a:gd name="connsiteY27" fmla="*/ 50009 h 2597057"/>
              <a:gd name="connsiteX28" fmla="*/ 863818 w 1207855"/>
              <a:gd name="connsiteY28" fmla="*/ 449019 h 2597057"/>
              <a:gd name="connsiteX29" fmla="*/ 847193 w 1207855"/>
              <a:gd name="connsiteY29" fmla="*/ 465645 h 2597057"/>
              <a:gd name="connsiteX30" fmla="*/ 830567 w 1207855"/>
              <a:gd name="connsiteY30" fmla="*/ 490583 h 2597057"/>
              <a:gd name="connsiteX31" fmla="*/ 797316 w 1207855"/>
              <a:gd name="connsiteY31" fmla="*/ 557085 h 2597057"/>
              <a:gd name="connsiteX32" fmla="*/ 789003 w 1207855"/>
              <a:gd name="connsiteY32" fmla="*/ 598648 h 2597057"/>
              <a:gd name="connsiteX33" fmla="*/ 772378 w 1207855"/>
              <a:gd name="connsiteY33" fmla="*/ 623587 h 2597057"/>
              <a:gd name="connsiteX34" fmla="*/ 764065 w 1207855"/>
              <a:gd name="connsiteY34" fmla="*/ 656838 h 2597057"/>
              <a:gd name="connsiteX35" fmla="*/ 772378 w 1207855"/>
              <a:gd name="connsiteY35" fmla="*/ 839718 h 2597057"/>
              <a:gd name="connsiteX36" fmla="*/ 789003 w 1207855"/>
              <a:gd name="connsiteY36" fmla="*/ 864656 h 2597057"/>
              <a:gd name="connsiteX37" fmla="*/ 797316 w 1207855"/>
              <a:gd name="connsiteY37" fmla="*/ 889594 h 2597057"/>
              <a:gd name="connsiteX38" fmla="*/ 863818 w 1207855"/>
              <a:gd name="connsiteY38" fmla="*/ 931158 h 2597057"/>
              <a:gd name="connsiteX39" fmla="*/ 1013447 w 1207855"/>
              <a:gd name="connsiteY39" fmla="*/ 839718 h 2597057"/>
              <a:gd name="connsiteX40" fmla="*/ 963570 w 1207855"/>
              <a:gd name="connsiteY40" fmla="*/ 565397 h 2597057"/>
              <a:gd name="connsiteX41" fmla="*/ 1129825 w 1207855"/>
              <a:gd name="connsiteY41" fmla="*/ 399142 h 2597057"/>
              <a:gd name="connsiteX42" fmla="*/ 1204639 w 1207855"/>
              <a:gd name="connsiteY42" fmla="*/ 623587 h 2597057"/>
              <a:gd name="connsiteX43" fmla="*/ 1030073 w 1207855"/>
              <a:gd name="connsiteY43" fmla="*/ 1072474 h 2597057"/>
              <a:gd name="connsiteX44" fmla="*/ 1013447 w 1207855"/>
              <a:gd name="connsiteY44" fmla="*/ 1122350 h 2597057"/>
              <a:gd name="connsiteX45" fmla="*/ 996822 w 1207855"/>
              <a:gd name="connsiteY45" fmla="*/ 1172227 h 2597057"/>
              <a:gd name="connsiteX46" fmla="*/ 988509 w 1207855"/>
              <a:gd name="connsiteY46" fmla="*/ 1205478 h 2597057"/>
              <a:gd name="connsiteX47" fmla="*/ 980196 w 1207855"/>
              <a:gd name="connsiteY47" fmla="*/ 1321856 h 2597057"/>
              <a:gd name="connsiteX48" fmla="*/ 971883 w 1207855"/>
              <a:gd name="connsiteY48" fmla="*/ 1355107 h 2597057"/>
              <a:gd name="connsiteX49" fmla="*/ 963571 w 1207855"/>
              <a:gd name="connsiteY49" fmla="*/ 1413296 h 2597057"/>
              <a:gd name="connsiteX50" fmla="*/ 946945 w 1207855"/>
              <a:gd name="connsiteY50" fmla="*/ 1471485 h 2597057"/>
              <a:gd name="connsiteX51" fmla="*/ 938633 w 1207855"/>
              <a:gd name="connsiteY51" fmla="*/ 1504736 h 2597057"/>
              <a:gd name="connsiteX52" fmla="*/ 922007 w 1207855"/>
              <a:gd name="connsiteY52" fmla="*/ 1529674 h 2597057"/>
              <a:gd name="connsiteX53" fmla="*/ 905382 w 1207855"/>
              <a:gd name="connsiteY53" fmla="*/ 1579550 h 2597057"/>
              <a:gd name="connsiteX54" fmla="*/ 897069 w 1207855"/>
              <a:gd name="connsiteY54" fmla="*/ 1604488 h 2597057"/>
              <a:gd name="connsiteX55" fmla="*/ 888756 w 1207855"/>
              <a:gd name="connsiteY55" fmla="*/ 1629427 h 2597057"/>
              <a:gd name="connsiteX56" fmla="*/ 872131 w 1207855"/>
              <a:gd name="connsiteY56" fmla="*/ 1654365 h 2597057"/>
              <a:gd name="connsiteX57" fmla="*/ 855505 w 1207855"/>
              <a:gd name="connsiteY57" fmla="*/ 1704241 h 2597057"/>
              <a:gd name="connsiteX58" fmla="*/ 847193 w 1207855"/>
              <a:gd name="connsiteY58" fmla="*/ 1729179 h 2597057"/>
              <a:gd name="connsiteX59" fmla="*/ 830567 w 1207855"/>
              <a:gd name="connsiteY59" fmla="*/ 1745805 h 2597057"/>
              <a:gd name="connsiteX60" fmla="*/ 813942 w 1207855"/>
              <a:gd name="connsiteY60" fmla="*/ 1795681 h 2597057"/>
              <a:gd name="connsiteX61" fmla="*/ 805629 w 1207855"/>
              <a:gd name="connsiteY61" fmla="*/ 1820619 h 2597057"/>
              <a:gd name="connsiteX62" fmla="*/ 789003 w 1207855"/>
              <a:gd name="connsiteY62" fmla="*/ 1887121 h 2597057"/>
              <a:gd name="connsiteX63" fmla="*/ 780691 w 1207855"/>
              <a:gd name="connsiteY63" fmla="*/ 1953623 h 2597057"/>
              <a:gd name="connsiteX64" fmla="*/ 772378 w 1207855"/>
              <a:gd name="connsiteY64" fmla="*/ 1986874 h 2597057"/>
              <a:gd name="connsiteX65" fmla="*/ 764065 w 1207855"/>
              <a:gd name="connsiteY65" fmla="*/ 2078314 h 2597057"/>
              <a:gd name="connsiteX66" fmla="*/ 747440 w 1207855"/>
              <a:gd name="connsiteY66" fmla="*/ 2128190 h 2597057"/>
              <a:gd name="connsiteX67" fmla="*/ 722502 w 1207855"/>
              <a:gd name="connsiteY67" fmla="*/ 2219630 h 2597057"/>
              <a:gd name="connsiteX68" fmla="*/ 705876 w 1207855"/>
              <a:gd name="connsiteY68" fmla="*/ 2244568 h 2597057"/>
              <a:gd name="connsiteX69" fmla="*/ 680938 w 1207855"/>
              <a:gd name="connsiteY69" fmla="*/ 2302758 h 2597057"/>
              <a:gd name="connsiteX70" fmla="*/ 647687 w 1207855"/>
              <a:gd name="connsiteY70" fmla="*/ 2369259 h 2597057"/>
              <a:gd name="connsiteX71" fmla="*/ 624712 w 1207855"/>
              <a:gd name="connsiteY71" fmla="*/ 2374686 h 2597057"/>
              <a:gd name="connsiteX72" fmla="*/ 516011 w 1207855"/>
              <a:gd name="connsiteY72" fmla="*/ 2420175 h 2597057"/>
              <a:gd name="connsiteX73" fmla="*/ 638335 w 1207855"/>
              <a:gd name="connsiteY73" fmla="*/ 2515713 h 2597057"/>
              <a:gd name="connsiteX74" fmla="*/ 547934 w 1207855"/>
              <a:gd name="connsiteY74" fmla="*/ 2527201 h 2597057"/>
              <a:gd name="connsiteX75" fmla="*/ 589671 w 1207855"/>
              <a:gd name="connsiteY75" fmla="*/ 2567264 h 2597057"/>
              <a:gd name="connsiteX76" fmla="*/ 539218 w 1207855"/>
              <a:gd name="connsiteY76" fmla="*/ 2597051 h 2597057"/>
              <a:gd name="connsiteX77" fmla="*/ 432942 w 1207855"/>
              <a:gd name="connsiteY77" fmla="*/ 2569688 h 2597057"/>
              <a:gd name="connsiteX78" fmla="*/ 360378 w 1207855"/>
              <a:gd name="connsiteY78" fmla="*/ 2549888 h 2597057"/>
              <a:gd name="connsiteX79" fmla="*/ 326377 w 1207855"/>
              <a:gd name="connsiteY79" fmla="*/ 2539613 h 2597057"/>
              <a:gd name="connsiteX80" fmla="*/ 256989 w 1207855"/>
              <a:gd name="connsiteY80" fmla="*/ 2477325 h 2597057"/>
              <a:gd name="connsiteX81" fmla="*/ 282100 w 1207855"/>
              <a:gd name="connsiteY81" fmla="*/ 2538112 h 2597057"/>
              <a:gd name="connsiteX82" fmla="*/ 215137 w 1207855"/>
              <a:gd name="connsiteY82" fmla="*/ 2516348 h 2597057"/>
              <a:gd name="connsiteX83" fmla="*/ 137609 w 1207855"/>
              <a:gd name="connsiteY83" fmla="*/ 2473861 h 2597057"/>
              <a:gd name="connsiteX84" fmla="*/ 160 w 1207855"/>
              <a:gd name="connsiteY84" fmla="*/ 2432009 h 2597057"/>
              <a:gd name="connsiteX85" fmla="*/ 36298 w 1207855"/>
              <a:gd name="connsiteY85" fmla="*/ 2419771 h 2597057"/>
              <a:gd name="connsiteX86" fmla="*/ 29197 w 1207855"/>
              <a:gd name="connsiteY86" fmla="*/ 2380920 h 2597057"/>
              <a:gd name="connsiteX87" fmla="*/ 24233 w 1207855"/>
              <a:gd name="connsiteY87" fmla="*/ 2327696 h 2597057"/>
              <a:gd name="connsiteX88" fmla="*/ 74109 w 1207855"/>
              <a:gd name="connsiteY88" fmla="*/ 2211318 h 2597057"/>
              <a:gd name="connsiteX89" fmla="*/ 32546 w 1207855"/>
              <a:gd name="connsiteY89" fmla="*/ 2219630 h 2597057"/>
              <a:gd name="connsiteX90" fmla="*/ 57483 w 1207855"/>
              <a:gd name="connsiteY90" fmla="*/ 2136503 h 2597057"/>
              <a:gd name="connsiteX91" fmla="*/ 49171 w 1207855"/>
              <a:gd name="connsiteY91" fmla="*/ 2111565 h 2597057"/>
              <a:gd name="connsiteX92" fmla="*/ 32545 w 1207855"/>
              <a:gd name="connsiteY92" fmla="*/ 2045063 h 2597057"/>
              <a:gd name="connsiteX93" fmla="*/ 59908 w 1207855"/>
              <a:gd name="connsiteY93" fmla="*/ 1886169 h 2597057"/>
              <a:gd name="connsiteX94" fmla="*/ 105107 w 1207855"/>
              <a:gd name="connsiteY94" fmla="*/ 1798193 h 2597057"/>
              <a:gd name="connsiteX95" fmla="*/ 150309 w 1207855"/>
              <a:gd name="connsiteY95" fmla="*/ 1691253 h 2597057"/>
              <a:gd name="connsiteX96" fmla="*/ 185984 w 1207855"/>
              <a:gd name="connsiteY96" fmla="*/ 1602194 h 2597057"/>
              <a:gd name="connsiteX97" fmla="*/ 221660 w 1207855"/>
              <a:gd name="connsiteY97" fmla="*/ 1559418 h 2597057"/>
              <a:gd name="connsiteX0" fmla="*/ 221660 w 1207855"/>
              <a:gd name="connsiteY0" fmla="*/ 1559418 h 2597057"/>
              <a:gd name="connsiteX1" fmla="*/ 201224 w 1207855"/>
              <a:gd name="connsiteY1" fmla="*/ 1483391 h 2597057"/>
              <a:gd name="connsiteX2" fmla="*/ 224993 w 1207855"/>
              <a:gd name="connsiteY2" fmla="*/ 1438277 h 2597057"/>
              <a:gd name="connsiteX3" fmla="*/ 246339 w 1207855"/>
              <a:gd name="connsiteY3" fmla="*/ 1367100 h 2597057"/>
              <a:gd name="connsiteX4" fmla="*/ 267727 w 1207855"/>
              <a:gd name="connsiteY4" fmla="*/ 1307697 h 2597057"/>
              <a:gd name="connsiteX5" fmla="*/ 291495 w 1207855"/>
              <a:gd name="connsiteY5" fmla="*/ 1257735 h 2597057"/>
              <a:gd name="connsiteX6" fmla="*/ 297427 w 1207855"/>
              <a:gd name="connsiteY6" fmla="*/ 1219721 h 2597057"/>
              <a:gd name="connsiteX7" fmla="*/ 306865 w 1207855"/>
              <a:gd name="connsiteY7" fmla="*/ 1188852 h 2597057"/>
              <a:gd name="connsiteX8" fmla="*/ 315178 w 1207855"/>
              <a:gd name="connsiteY8" fmla="*/ 1130663 h 2597057"/>
              <a:gd name="connsiteX9" fmla="*/ 330634 w 1207855"/>
              <a:gd name="connsiteY9" fmla="*/ 1041431 h 2597057"/>
              <a:gd name="connsiteX10" fmla="*/ 330591 w 1207855"/>
              <a:gd name="connsiteY10" fmla="*/ 859807 h 2597057"/>
              <a:gd name="connsiteX11" fmla="*/ 331760 w 1207855"/>
              <a:gd name="connsiteY11" fmla="*/ 808675 h 2597057"/>
              <a:gd name="connsiteX12" fmla="*/ 331716 w 1207855"/>
              <a:gd name="connsiteY12" fmla="*/ 730267 h 2597057"/>
              <a:gd name="connsiteX13" fmla="*/ 353105 w 1207855"/>
              <a:gd name="connsiteY13" fmla="*/ 658959 h 2597057"/>
              <a:gd name="connsiteX14" fmla="*/ 373324 w 1207855"/>
              <a:gd name="connsiteY14" fmla="*/ 610295 h 2597057"/>
              <a:gd name="connsiteX15" fmla="*/ 384018 w 1207855"/>
              <a:gd name="connsiteY15" fmla="*/ 556782 h 2597057"/>
              <a:gd name="connsiteX16" fmla="*/ 414931 w 1207855"/>
              <a:gd name="connsiteY16" fmla="*/ 482270 h 2597057"/>
              <a:gd name="connsiteX17" fmla="*/ 439869 w 1207855"/>
              <a:gd name="connsiteY17" fmla="*/ 340954 h 2597057"/>
              <a:gd name="connsiteX18" fmla="*/ 448182 w 1207855"/>
              <a:gd name="connsiteY18" fmla="*/ 316016 h 2597057"/>
              <a:gd name="connsiteX19" fmla="*/ 473120 w 1207855"/>
              <a:gd name="connsiteY19" fmla="*/ 282765 h 2597057"/>
              <a:gd name="connsiteX20" fmla="*/ 489745 w 1207855"/>
              <a:gd name="connsiteY20" fmla="*/ 232888 h 2597057"/>
              <a:gd name="connsiteX21" fmla="*/ 498058 w 1207855"/>
              <a:gd name="connsiteY21" fmla="*/ 207950 h 2597057"/>
              <a:gd name="connsiteX22" fmla="*/ 589498 w 1207855"/>
              <a:gd name="connsiteY22" fmla="*/ 133136 h 2597057"/>
              <a:gd name="connsiteX23" fmla="*/ 714189 w 1207855"/>
              <a:gd name="connsiteY23" fmla="*/ 99885 h 2597057"/>
              <a:gd name="connsiteX24" fmla="*/ 813941 w 1207855"/>
              <a:gd name="connsiteY24" fmla="*/ 149761 h 2597057"/>
              <a:gd name="connsiteX25" fmla="*/ 888756 w 1207855"/>
              <a:gd name="connsiteY25" fmla="*/ 16758 h 2597057"/>
              <a:gd name="connsiteX26" fmla="*/ 1154763 w 1207855"/>
              <a:gd name="connsiteY26" fmla="*/ 50009 h 2597057"/>
              <a:gd name="connsiteX27" fmla="*/ 863818 w 1207855"/>
              <a:gd name="connsiteY27" fmla="*/ 449019 h 2597057"/>
              <a:gd name="connsiteX28" fmla="*/ 847193 w 1207855"/>
              <a:gd name="connsiteY28" fmla="*/ 465645 h 2597057"/>
              <a:gd name="connsiteX29" fmla="*/ 830567 w 1207855"/>
              <a:gd name="connsiteY29" fmla="*/ 490583 h 2597057"/>
              <a:gd name="connsiteX30" fmla="*/ 797316 w 1207855"/>
              <a:gd name="connsiteY30" fmla="*/ 557085 h 2597057"/>
              <a:gd name="connsiteX31" fmla="*/ 789003 w 1207855"/>
              <a:gd name="connsiteY31" fmla="*/ 598648 h 2597057"/>
              <a:gd name="connsiteX32" fmla="*/ 772378 w 1207855"/>
              <a:gd name="connsiteY32" fmla="*/ 623587 h 2597057"/>
              <a:gd name="connsiteX33" fmla="*/ 764065 w 1207855"/>
              <a:gd name="connsiteY33" fmla="*/ 656838 h 2597057"/>
              <a:gd name="connsiteX34" fmla="*/ 772378 w 1207855"/>
              <a:gd name="connsiteY34" fmla="*/ 839718 h 2597057"/>
              <a:gd name="connsiteX35" fmla="*/ 789003 w 1207855"/>
              <a:gd name="connsiteY35" fmla="*/ 864656 h 2597057"/>
              <a:gd name="connsiteX36" fmla="*/ 797316 w 1207855"/>
              <a:gd name="connsiteY36" fmla="*/ 889594 h 2597057"/>
              <a:gd name="connsiteX37" fmla="*/ 863818 w 1207855"/>
              <a:gd name="connsiteY37" fmla="*/ 931158 h 2597057"/>
              <a:gd name="connsiteX38" fmla="*/ 1013447 w 1207855"/>
              <a:gd name="connsiteY38" fmla="*/ 839718 h 2597057"/>
              <a:gd name="connsiteX39" fmla="*/ 963570 w 1207855"/>
              <a:gd name="connsiteY39" fmla="*/ 565397 h 2597057"/>
              <a:gd name="connsiteX40" fmla="*/ 1129825 w 1207855"/>
              <a:gd name="connsiteY40" fmla="*/ 399142 h 2597057"/>
              <a:gd name="connsiteX41" fmla="*/ 1204639 w 1207855"/>
              <a:gd name="connsiteY41" fmla="*/ 623587 h 2597057"/>
              <a:gd name="connsiteX42" fmla="*/ 1030073 w 1207855"/>
              <a:gd name="connsiteY42" fmla="*/ 1072474 h 2597057"/>
              <a:gd name="connsiteX43" fmla="*/ 1013447 w 1207855"/>
              <a:gd name="connsiteY43" fmla="*/ 1122350 h 2597057"/>
              <a:gd name="connsiteX44" fmla="*/ 996822 w 1207855"/>
              <a:gd name="connsiteY44" fmla="*/ 1172227 h 2597057"/>
              <a:gd name="connsiteX45" fmla="*/ 988509 w 1207855"/>
              <a:gd name="connsiteY45" fmla="*/ 1205478 h 2597057"/>
              <a:gd name="connsiteX46" fmla="*/ 980196 w 1207855"/>
              <a:gd name="connsiteY46" fmla="*/ 1321856 h 2597057"/>
              <a:gd name="connsiteX47" fmla="*/ 971883 w 1207855"/>
              <a:gd name="connsiteY47" fmla="*/ 1355107 h 2597057"/>
              <a:gd name="connsiteX48" fmla="*/ 963571 w 1207855"/>
              <a:gd name="connsiteY48" fmla="*/ 1413296 h 2597057"/>
              <a:gd name="connsiteX49" fmla="*/ 946945 w 1207855"/>
              <a:gd name="connsiteY49" fmla="*/ 1471485 h 2597057"/>
              <a:gd name="connsiteX50" fmla="*/ 938633 w 1207855"/>
              <a:gd name="connsiteY50" fmla="*/ 1504736 h 2597057"/>
              <a:gd name="connsiteX51" fmla="*/ 922007 w 1207855"/>
              <a:gd name="connsiteY51" fmla="*/ 1529674 h 2597057"/>
              <a:gd name="connsiteX52" fmla="*/ 905382 w 1207855"/>
              <a:gd name="connsiteY52" fmla="*/ 1579550 h 2597057"/>
              <a:gd name="connsiteX53" fmla="*/ 897069 w 1207855"/>
              <a:gd name="connsiteY53" fmla="*/ 1604488 h 2597057"/>
              <a:gd name="connsiteX54" fmla="*/ 888756 w 1207855"/>
              <a:gd name="connsiteY54" fmla="*/ 1629427 h 2597057"/>
              <a:gd name="connsiteX55" fmla="*/ 872131 w 1207855"/>
              <a:gd name="connsiteY55" fmla="*/ 1654365 h 2597057"/>
              <a:gd name="connsiteX56" fmla="*/ 855505 w 1207855"/>
              <a:gd name="connsiteY56" fmla="*/ 1704241 h 2597057"/>
              <a:gd name="connsiteX57" fmla="*/ 847193 w 1207855"/>
              <a:gd name="connsiteY57" fmla="*/ 1729179 h 2597057"/>
              <a:gd name="connsiteX58" fmla="*/ 830567 w 1207855"/>
              <a:gd name="connsiteY58" fmla="*/ 1745805 h 2597057"/>
              <a:gd name="connsiteX59" fmla="*/ 813942 w 1207855"/>
              <a:gd name="connsiteY59" fmla="*/ 1795681 h 2597057"/>
              <a:gd name="connsiteX60" fmla="*/ 805629 w 1207855"/>
              <a:gd name="connsiteY60" fmla="*/ 1820619 h 2597057"/>
              <a:gd name="connsiteX61" fmla="*/ 789003 w 1207855"/>
              <a:gd name="connsiteY61" fmla="*/ 1887121 h 2597057"/>
              <a:gd name="connsiteX62" fmla="*/ 780691 w 1207855"/>
              <a:gd name="connsiteY62" fmla="*/ 1953623 h 2597057"/>
              <a:gd name="connsiteX63" fmla="*/ 772378 w 1207855"/>
              <a:gd name="connsiteY63" fmla="*/ 1986874 h 2597057"/>
              <a:gd name="connsiteX64" fmla="*/ 764065 w 1207855"/>
              <a:gd name="connsiteY64" fmla="*/ 2078314 h 2597057"/>
              <a:gd name="connsiteX65" fmla="*/ 747440 w 1207855"/>
              <a:gd name="connsiteY65" fmla="*/ 2128190 h 2597057"/>
              <a:gd name="connsiteX66" fmla="*/ 722502 w 1207855"/>
              <a:gd name="connsiteY66" fmla="*/ 2219630 h 2597057"/>
              <a:gd name="connsiteX67" fmla="*/ 705876 w 1207855"/>
              <a:gd name="connsiteY67" fmla="*/ 2244568 h 2597057"/>
              <a:gd name="connsiteX68" fmla="*/ 680938 w 1207855"/>
              <a:gd name="connsiteY68" fmla="*/ 2302758 h 2597057"/>
              <a:gd name="connsiteX69" fmla="*/ 647687 w 1207855"/>
              <a:gd name="connsiteY69" fmla="*/ 2369259 h 2597057"/>
              <a:gd name="connsiteX70" fmla="*/ 624712 w 1207855"/>
              <a:gd name="connsiteY70" fmla="*/ 2374686 h 2597057"/>
              <a:gd name="connsiteX71" fmla="*/ 516011 w 1207855"/>
              <a:gd name="connsiteY71" fmla="*/ 2420175 h 2597057"/>
              <a:gd name="connsiteX72" fmla="*/ 638335 w 1207855"/>
              <a:gd name="connsiteY72" fmla="*/ 2515713 h 2597057"/>
              <a:gd name="connsiteX73" fmla="*/ 547934 w 1207855"/>
              <a:gd name="connsiteY73" fmla="*/ 2527201 h 2597057"/>
              <a:gd name="connsiteX74" fmla="*/ 589671 w 1207855"/>
              <a:gd name="connsiteY74" fmla="*/ 2567264 h 2597057"/>
              <a:gd name="connsiteX75" fmla="*/ 539218 w 1207855"/>
              <a:gd name="connsiteY75" fmla="*/ 2597051 h 2597057"/>
              <a:gd name="connsiteX76" fmla="*/ 432942 w 1207855"/>
              <a:gd name="connsiteY76" fmla="*/ 2569688 h 2597057"/>
              <a:gd name="connsiteX77" fmla="*/ 360378 w 1207855"/>
              <a:gd name="connsiteY77" fmla="*/ 2549888 h 2597057"/>
              <a:gd name="connsiteX78" fmla="*/ 326377 w 1207855"/>
              <a:gd name="connsiteY78" fmla="*/ 2539613 h 2597057"/>
              <a:gd name="connsiteX79" fmla="*/ 256989 w 1207855"/>
              <a:gd name="connsiteY79" fmla="*/ 2477325 h 2597057"/>
              <a:gd name="connsiteX80" fmla="*/ 282100 w 1207855"/>
              <a:gd name="connsiteY80" fmla="*/ 2538112 h 2597057"/>
              <a:gd name="connsiteX81" fmla="*/ 215137 w 1207855"/>
              <a:gd name="connsiteY81" fmla="*/ 2516348 h 2597057"/>
              <a:gd name="connsiteX82" fmla="*/ 137609 w 1207855"/>
              <a:gd name="connsiteY82" fmla="*/ 2473861 h 2597057"/>
              <a:gd name="connsiteX83" fmla="*/ 160 w 1207855"/>
              <a:gd name="connsiteY83" fmla="*/ 2432009 h 2597057"/>
              <a:gd name="connsiteX84" fmla="*/ 36298 w 1207855"/>
              <a:gd name="connsiteY84" fmla="*/ 2419771 h 2597057"/>
              <a:gd name="connsiteX85" fmla="*/ 29197 w 1207855"/>
              <a:gd name="connsiteY85" fmla="*/ 2380920 h 2597057"/>
              <a:gd name="connsiteX86" fmla="*/ 24233 w 1207855"/>
              <a:gd name="connsiteY86" fmla="*/ 2327696 h 2597057"/>
              <a:gd name="connsiteX87" fmla="*/ 74109 w 1207855"/>
              <a:gd name="connsiteY87" fmla="*/ 2211318 h 2597057"/>
              <a:gd name="connsiteX88" fmla="*/ 32546 w 1207855"/>
              <a:gd name="connsiteY88" fmla="*/ 2219630 h 2597057"/>
              <a:gd name="connsiteX89" fmla="*/ 57483 w 1207855"/>
              <a:gd name="connsiteY89" fmla="*/ 2136503 h 2597057"/>
              <a:gd name="connsiteX90" fmla="*/ 49171 w 1207855"/>
              <a:gd name="connsiteY90" fmla="*/ 2111565 h 2597057"/>
              <a:gd name="connsiteX91" fmla="*/ 32545 w 1207855"/>
              <a:gd name="connsiteY91" fmla="*/ 2045063 h 2597057"/>
              <a:gd name="connsiteX92" fmla="*/ 59908 w 1207855"/>
              <a:gd name="connsiteY92" fmla="*/ 1886169 h 2597057"/>
              <a:gd name="connsiteX93" fmla="*/ 105107 w 1207855"/>
              <a:gd name="connsiteY93" fmla="*/ 1798193 h 2597057"/>
              <a:gd name="connsiteX94" fmla="*/ 150309 w 1207855"/>
              <a:gd name="connsiteY94" fmla="*/ 1691253 h 2597057"/>
              <a:gd name="connsiteX95" fmla="*/ 185984 w 1207855"/>
              <a:gd name="connsiteY95" fmla="*/ 1602194 h 2597057"/>
              <a:gd name="connsiteX96" fmla="*/ 221660 w 1207855"/>
              <a:gd name="connsiteY96" fmla="*/ 1559418 h 2597057"/>
              <a:gd name="connsiteX0" fmla="*/ 221660 w 1207855"/>
              <a:gd name="connsiteY0" fmla="*/ 1559418 h 2597057"/>
              <a:gd name="connsiteX1" fmla="*/ 224993 w 1207855"/>
              <a:gd name="connsiteY1" fmla="*/ 1438277 h 2597057"/>
              <a:gd name="connsiteX2" fmla="*/ 246339 w 1207855"/>
              <a:gd name="connsiteY2" fmla="*/ 1367100 h 2597057"/>
              <a:gd name="connsiteX3" fmla="*/ 267727 w 1207855"/>
              <a:gd name="connsiteY3" fmla="*/ 1307697 h 2597057"/>
              <a:gd name="connsiteX4" fmla="*/ 291495 w 1207855"/>
              <a:gd name="connsiteY4" fmla="*/ 1257735 h 2597057"/>
              <a:gd name="connsiteX5" fmla="*/ 297427 w 1207855"/>
              <a:gd name="connsiteY5" fmla="*/ 1219721 h 2597057"/>
              <a:gd name="connsiteX6" fmla="*/ 306865 w 1207855"/>
              <a:gd name="connsiteY6" fmla="*/ 1188852 h 2597057"/>
              <a:gd name="connsiteX7" fmla="*/ 315178 w 1207855"/>
              <a:gd name="connsiteY7" fmla="*/ 1130663 h 2597057"/>
              <a:gd name="connsiteX8" fmla="*/ 330634 w 1207855"/>
              <a:gd name="connsiteY8" fmla="*/ 1041431 h 2597057"/>
              <a:gd name="connsiteX9" fmla="*/ 330591 w 1207855"/>
              <a:gd name="connsiteY9" fmla="*/ 859807 h 2597057"/>
              <a:gd name="connsiteX10" fmla="*/ 331760 w 1207855"/>
              <a:gd name="connsiteY10" fmla="*/ 808675 h 2597057"/>
              <a:gd name="connsiteX11" fmla="*/ 331716 w 1207855"/>
              <a:gd name="connsiteY11" fmla="*/ 730267 h 2597057"/>
              <a:gd name="connsiteX12" fmla="*/ 353105 w 1207855"/>
              <a:gd name="connsiteY12" fmla="*/ 658959 h 2597057"/>
              <a:gd name="connsiteX13" fmla="*/ 373324 w 1207855"/>
              <a:gd name="connsiteY13" fmla="*/ 610295 h 2597057"/>
              <a:gd name="connsiteX14" fmla="*/ 384018 w 1207855"/>
              <a:gd name="connsiteY14" fmla="*/ 556782 h 2597057"/>
              <a:gd name="connsiteX15" fmla="*/ 414931 w 1207855"/>
              <a:gd name="connsiteY15" fmla="*/ 482270 h 2597057"/>
              <a:gd name="connsiteX16" fmla="*/ 439869 w 1207855"/>
              <a:gd name="connsiteY16" fmla="*/ 340954 h 2597057"/>
              <a:gd name="connsiteX17" fmla="*/ 448182 w 1207855"/>
              <a:gd name="connsiteY17" fmla="*/ 316016 h 2597057"/>
              <a:gd name="connsiteX18" fmla="*/ 473120 w 1207855"/>
              <a:gd name="connsiteY18" fmla="*/ 282765 h 2597057"/>
              <a:gd name="connsiteX19" fmla="*/ 489745 w 1207855"/>
              <a:gd name="connsiteY19" fmla="*/ 232888 h 2597057"/>
              <a:gd name="connsiteX20" fmla="*/ 498058 w 1207855"/>
              <a:gd name="connsiteY20" fmla="*/ 207950 h 2597057"/>
              <a:gd name="connsiteX21" fmla="*/ 589498 w 1207855"/>
              <a:gd name="connsiteY21" fmla="*/ 133136 h 2597057"/>
              <a:gd name="connsiteX22" fmla="*/ 714189 w 1207855"/>
              <a:gd name="connsiteY22" fmla="*/ 99885 h 2597057"/>
              <a:gd name="connsiteX23" fmla="*/ 813941 w 1207855"/>
              <a:gd name="connsiteY23" fmla="*/ 149761 h 2597057"/>
              <a:gd name="connsiteX24" fmla="*/ 888756 w 1207855"/>
              <a:gd name="connsiteY24" fmla="*/ 16758 h 2597057"/>
              <a:gd name="connsiteX25" fmla="*/ 1154763 w 1207855"/>
              <a:gd name="connsiteY25" fmla="*/ 50009 h 2597057"/>
              <a:gd name="connsiteX26" fmla="*/ 863818 w 1207855"/>
              <a:gd name="connsiteY26" fmla="*/ 449019 h 2597057"/>
              <a:gd name="connsiteX27" fmla="*/ 847193 w 1207855"/>
              <a:gd name="connsiteY27" fmla="*/ 465645 h 2597057"/>
              <a:gd name="connsiteX28" fmla="*/ 830567 w 1207855"/>
              <a:gd name="connsiteY28" fmla="*/ 490583 h 2597057"/>
              <a:gd name="connsiteX29" fmla="*/ 797316 w 1207855"/>
              <a:gd name="connsiteY29" fmla="*/ 557085 h 2597057"/>
              <a:gd name="connsiteX30" fmla="*/ 789003 w 1207855"/>
              <a:gd name="connsiteY30" fmla="*/ 598648 h 2597057"/>
              <a:gd name="connsiteX31" fmla="*/ 772378 w 1207855"/>
              <a:gd name="connsiteY31" fmla="*/ 623587 h 2597057"/>
              <a:gd name="connsiteX32" fmla="*/ 764065 w 1207855"/>
              <a:gd name="connsiteY32" fmla="*/ 656838 h 2597057"/>
              <a:gd name="connsiteX33" fmla="*/ 772378 w 1207855"/>
              <a:gd name="connsiteY33" fmla="*/ 839718 h 2597057"/>
              <a:gd name="connsiteX34" fmla="*/ 789003 w 1207855"/>
              <a:gd name="connsiteY34" fmla="*/ 864656 h 2597057"/>
              <a:gd name="connsiteX35" fmla="*/ 797316 w 1207855"/>
              <a:gd name="connsiteY35" fmla="*/ 889594 h 2597057"/>
              <a:gd name="connsiteX36" fmla="*/ 863818 w 1207855"/>
              <a:gd name="connsiteY36" fmla="*/ 931158 h 2597057"/>
              <a:gd name="connsiteX37" fmla="*/ 1013447 w 1207855"/>
              <a:gd name="connsiteY37" fmla="*/ 839718 h 2597057"/>
              <a:gd name="connsiteX38" fmla="*/ 963570 w 1207855"/>
              <a:gd name="connsiteY38" fmla="*/ 565397 h 2597057"/>
              <a:gd name="connsiteX39" fmla="*/ 1129825 w 1207855"/>
              <a:gd name="connsiteY39" fmla="*/ 399142 h 2597057"/>
              <a:gd name="connsiteX40" fmla="*/ 1204639 w 1207855"/>
              <a:gd name="connsiteY40" fmla="*/ 623587 h 2597057"/>
              <a:gd name="connsiteX41" fmla="*/ 1030073 w 1207855"/>
              <a:gd name="connsiteY41" fmla="*/ 1072474 h 2597057"/>
              <a:gd name="connsiteX42" fmla="*/ 1013447 w 1207855"/>
              <a:gd name="connsiteY42" fmla="*/ 1122350 h 2597057"/>
              <a:gd name="connsiteX43" fmla="*/ 996822 w 1207855"/>
              <a:gd name="connsiteY43" fmla="*/ 1172227 h 2597057"/>
              <a:gd name="connsiteX44" fmla="*/ 988509 w 1207855"/>
              <a:gd name="connsiteY44" fmla="*/ 1205478 h 2597057"/>
              <a:gd name="connsiteX45" fmla="*/ 980196 w 1207855"/>
              <a:gd name="connsiteY45" fmla="*/ 1321856 h 2597057"/>
              <a:gd name="connsiteX46" fmla="*/ 971883 w 1207855"/>
              <a:gd name="connsiteY46" fmla="*/ 1355107 h 2597057"/>
              <a:gd name="connsiteX47" fmla="*/ 963571 w 1207855"/>
              <a:gd name="connsiteY47" fmla="*/ 1413296 h 2597057"/>
              <a:gd name="connsiteX48" fmla="*/ 946945 w 1207855"/>
              <a:gd name="connsiteY48" fmla="*/ 1471485 h 2597057"/>
              <a:gd name="connsiteX49" fmla="*/ 938633 w 1207855"/>
              <a:gd name="connsiteY49" fmla="*/ 1504736 h 2597057"/>
              <a:gd name="connsiteX50" fmla="*/ 922007 w 1207855"/>
              <a:gd name="connsiteY50" fmla="*/ 1529674 h 2597057"/>
              <a:gd name="connsiteX51" fmla="*/ 905382 w 1207855"/>
              <a:gd name="connsiteY51" fmla="*/ 1579550 h 2597057"/>
              <a:gd name="connsiteX52" fmla="*/ 897069 w 1207855"/>
              <a:gd name="connsiteY52" fmla="*/ 1604488 h 2597057"/>
              <a:gd name="connsiteX53" fmla="*/ 888756 w 1207855"/>
              <a:gd name="connsiteY53" fmla="*/ 1629427 h 2597057"/>
              <a:gd name="connsiteX54" fmla="*/ 872131 w 1207855"/>
              <a:gd name="connsiteY54" fmla="*/ 1654365 h 2597057"/>
              <a:gd name="connsiteX55" fmla="*/ 855505 w 1207855"/>
              <a:gd name="connsiteY55" fmla="*/ 1704241 h 2597057"/>
              <a:gd name="connsiteX56" fmla="*/ 847193 w 1207855"/>
              <a:gd name="connsiteY56" fmla="*/ 1729179 h 2597057"/>
              <a:gd name="connsiteX57" fmla="*/ 830567 w 1207855"/>
              <a:gd name="connsiteY57" fmla="*/ 1745805 h 2597057"/>
              <a:gd name="connsiteX58" fmla="*/ 813942 w 1207855"/>
              <a:gd name="connsiteY58" fmla="*/ 1795681 h 2597057"/>
              <a:gd name="connsiteX59" fmla="*/ 805629 w 1207855"/>
              <a:gd name="connsiteY59" fmla="*/ 1820619 h 2597057"/>
              <a:gd name="connsiteX60" fmla="*/ 789003 w 1207855"/>
              <a:gd name="connsiteY60" fmla="*/ 1887121 h 2597057"/>
              <a:gd name="connsiteX61" fmla="*/ 780691 w 1207855"/>
              <a:gd name="connsiteY61" fmla="*/ 1953623 h 2597057"/>
              <a:gd name="connsiteX62" fmla="*/ 772378 w 1207855"/>
              <a:gd name="connsiteY62" fmla="*/ 1986874 h 2597057"/>
              <a:gd name="connsiteX63" fmla="*/ 764065 w 1207855"/>
              <a:gd name="connsiteY63" fmla="*/ 2078314 h 2597057"/>
              <a:gd name="connsiteX64" fmla="*/ 747440 w 1207855"/>
              <a:gd name="connsiteY64" fmla="*/ 2128190 h 2597057"/>
              <a:gd name="connsiteX65" fmla="*/ 722502 w 1207855"/>
              <a:gd name="connsiteY65" fmla="*/ 2219630 h 2597057"/>
              <a:gd name="connsiteX66" fmla="*/ 705876 w 1207855"/>
              <a:gd name="connsiteY66" fmla="*/ 2244568 h 2597057"/>
              <a:gd name="connsiteX67" fmla="*/ 680938 w 1207855"/>
              <a:gd name="connsiteY67" fmla="*/ 2302758 h 2597057"/>
              <a:gd name="connsiteX68" fmla="*/ 647687 w 1207855"/>
              <a:gd name="connsiteY68" fmla="*/ 2369259 h 2597057"/>
              <a:gd name="connsiteX69" fmla="*/ 624712 w 1207855"/>
              <a:gd name="connsiteY69" fmla="*/ 2374686 h 2597057"/>
              <a:gd name="connsiteX70" fmla="*/ 516011 w 1207855"/>
              <a:gd name="connsiteY70" fmla="*/ 2420175 h 2597057"/>
              <a:gd name="connsiteX71" fmla="*/ 638335 w 1207855"/>
              <a:gd name="connsiteY71" fmla="*/ 2515713 h 2597057"/>
              <a:gd name="connsiteX72" fmla="*/ 547934 w 1207855"/>
              <a:gd name="connsiteY72" fmla="*/ 2527201 h 2597057"/>
              <a:gd name="connsiteX73" fmla="*/ 589671 w 1207855"/>
              <a:gd name="connsiteY73" fmla="*/ 2567264 h 2597057"/>
              <a:gd name="connsiteX74" fmla="*/ 539218 w 1207855"/>
              <a:gd name="connsiteY74" fmla="*/ 2597051 h 2597057"/>
              <a:gd name="connsiteX75" fmla="*/ 432942 w 1207855"/>
              <a:gd name="connsiteY75" fmla="*/ 2569688 h 2597057"/>
              <a:gd name="connsiteX76" fmla="*/ 360378 w 1207855"/>
              <a:gd name="connsiteY76" fmla="*/ 2549888 h 2597057"/>
              <a:gd name="connsiteX77" fmla="*/ 326377 w 1207855"/>
              <a:gd name="connsiteY77" fmla="*/ 2539613 h 2597057"/>
              <a:gd name="connsiteX78" fmla="*/ 256989 w 1207855"/>
              <a:gd name="connsiteY78" fmla="*/ 2477325 h 2597057"/>
              <a:gd name="connsiteX79" fmla="*/ 282100 w 1207855"/>
              <a:gd name="connsiteY79" fmla="*/ 2538112 h 2597057"/>
              <a:gd name="connsiteX80" fmla="*/ 215137 w 1207855"/>
              <a:gd name="connsiteY80" fmla="*/ 2516348 h 2597057"/>
              <a:gd name="connsiteX81" fmla="*/ 137609 w 1207855"/>
              <a:gd name="connsiteY81" fmla="*/ 2473861 h 2597057"/>
              <a:gd name="connsiteX82" fmla="*/ 160 w 1207855"/>
              <a:gd name="connsiteY82" fmla="*/ 2432009 h 2597057"/>
              <a:gd name="connsiteX83" fmla="*/ 36298 w 1207855"/>
              <a:gd name="connsiteY83" fmla="*/ 2419771 h 2597057"/>
              <a:gd name="connsiteX84" fmla="*/ 29197 w 1207855"/>
              <a:gd name="connsiteY84" fmla="*/ 2380920 h 2597057"/>
              <a:gd name="connsiteX85" fmla="*/ 24233 w 1207855"/>
              <a:gd name="connsiteY85" fmla="*/ 2327696 h 2597057"/>
              <a:gd name="connsiteX86" fmla="*/ 74109 w 1207855"/>
              <a:gd name="connsiteY86" fmla="*/ 2211318 h 2597057"/>
              <a:gd name="connsiteX87" fmla="*/ 32546 w 1207855"/>
              <a:gd name="connsiteY87" fmla="*/ 2219630 h 2597057"/>
              <a:gd name="connsiteX88" fmla="*/ 57483 w 1207855"/>
              <a:gd name="connsiteY88" fmla="*/ 2136503 h 2597057"/>
              <a:gd name="connsiteX89" fmla="*/ 49171 w 1207855"/>
              <a:gd name="connsiteY89" fmla="*/ 2111565 h 2597057"/>
              <a:gd name="connsiteX90" fmla="*/ 32545 w 1207855"/>
              <a:gd name="connsiteY90" fmla="*/ 2045063 h 2597057"/>
              <a:gd name="connsiteX91" fmla="*/ 59908 w 1207855"/>
              <a:gd name="connsiteY91" fmla="*/ 1886169 h 2597057"/>
              <a:gd name="connsiteX92" fmla="*/ 105107 w 1207855"/>
              <a:gd name="connsiteY92" fmla="*/ 1798193 h 2597057"/>
              <a:gd name="connsiteX93" fmla="*/ 150309 w 1207855"/>
              <a:gd name="connsiteY93" fmla="*/ 1691253 h 2597057"/>
              <a:gd name="connsiteX94" fmla="*/ 185984 w 1207855"/>
              <a:gd name="connsiteY94" fmla="*/ 1602194 h 2597057"/>
              <a:gd name="connsiteX95" fmla="*/ 221660 w 1207855"/>
              <a:gd name="connsiteY95" fmla="*/ 1559418 h 2597057"/>
              <a:gd name="connsiteX0" fmla="*/ 202610 w 1207855"/>
              <a:gd name="connsiteY0" fmla="*/ 1549893 h 2597057"/>
              <a:gd name="connsiteX1" fmla="*/ 224993 w 1207855"/>
              <a:gd name="connsiteY1" fmla="*/ 1438277 h 2597057"/>
              <a:gd name="connsiteX2" fmla="*/ 246339 w 1207855"/>
              <a:gd name="connsiteY2" fmla="*/ 1367100 h 2597057"/>
              <a:gd name="connsiteX3" fmla="*/ 267727 w 1207855"/>
              <a:gd name="connsiteY3" fmla="*/ 1307697 h 2597057"/>
              <a:gd name="connsiteX4" fmla="*/ 291495 w 1207855"/>
              <a:gd name="connsiteY4" fmla="*/ 1257735 h 2597057"/>
              <a:gd name="connsiteX5" fmla="*/ 297427 w 1207855"/>
              <a:gd name="connsiteY5" fmla="*/ 1219721 h 2597057"/>
              <a:gd name="connsiteX6" fmla="*/ 306865 w 1207855"/>
              <a:gd name="connsiteY6" fmla="*/ 1188852 h 2597057"/>
              <a:gd name="connsiteX7" fmla="*/ 315178 w 1207855"/>
              <a:gd name="connsiteY7" fmla="*/ 1130663 h 2597057"/>
              <a:gd name="connsiteX8" fmla="*/ 330634 w 1207855"/>
              <a:gd name="connsiteY8" fmla="*/ 1041431 h 2597057"/>
              <a:gd name="connsiteX9" fmla="*/ 330591 w 1207855"/>
              <a:gd name="connsiteY9" fmla="*/ 859807 h 2597057"/>
              <a:gd name="connsiteX10" fmla="*/ 331760 w 1207855"/>
              <a:gd name="connsiteY10" fmla="*/ 808675 h 2597057"/>
              <a:gd name="connsiteX11" fmla="*/ 331716 w 1207855"/>
              <a:gd name="connsiteY11" fmla="*/ 730267 h 2597057"/>
              <a:gd name="connsiteX12" fmla="*/ 353105 w 1207855"/>
              <a:gd name="connsiteY12" fmla="*/ 658959 h 2597057"/>
              <a:gd name="connsiteX13" fmla="*/ 373324 w 1207855"/>
              <a:gd name="connsiteY13" fmla="*/ 610295 h 2597057"/>
              <a:gd name="connsiteX14" fmla="*/ 384018 w 1207855"/>
              <a:gd name="connsiteY14" fmla="*/ 556782 h 2597057"/>
              <a:gd name="connsiteX15" fmla="*/ 414931 w 1207855"/>
              <a:gd name="connsiteY15" fmla="*/ 482270 h 2597057"/>
              <a:gd name="connsiteX16" fmla="*/ 439869 w 1207855"/>
              <a:gd name="connsiteY16" fmla="*/ 340954 h 2597057"/>
              <a:gd name="connsiteX17" fmla="*/ 448182 w 1207855"/>
              <a:gd name="connsiteY17" fmla="*/ 316016 h 2597057"/>
              <a:gd name="connsiteX18" fmla="*/ 473120 w 1207855"/>
              <a:gd name="connsiteY18" fmla="*/ 282765 h 2597057"/>
              <a:gd name="connsiteX19" fmla="*/ 489745 w 1207855"/>
              <a:gd name="connsiteY19" fmla="*/ 232888 h 2597057"/>
              <a:gd name="connsiteX20" fmla="*/ 498058 w 1207855"/>
              <a:gd name="connsiteY20" fmla="*/ 207950 h 2597057"/>
              <a:gd name="connsiteX21" fmla="*/ 589498 w 1207855"/>
              <a:gd name="connsiteY21" fmla="*/ 133136 h 2597057"/>
              <a:gd name="connsiteX22" fmla="*/ 714189 w 1207855"/>
              <a:gd name="connsiteY22" fmla="*/ 99885 h 2597057"/>
              <a:gd name="connsiteX23" fmla="*/ 813941 w 1207855"/>
              <a:gd name="connsiteY23" fmla="*/ 149761 h 2597057"/>
              <a:gd name="connsiteX24" fmla="*/ 888756 w 1207855"/>
              <a:gd name="connsiteY24" fmla="*/ 16758 h 2597057"/>
              <a:gd name="connsiteX25" fmla="*/ 1154763 w 1207855"/>
              <a:gd name="connsiteY25" fmla="*/ 50009 h 2597057"/>
              <a:gd name="connsiteX26" fmla="*/ 863818 w 1207855"/>
              <a:gd name="connsiteY26" fmla="*/ 449019 h 2597057"/>
              <a:gd name="connsiteX27" fmla="*/ 847193 w 1207855"/>
              <a:gd name="connsiteY27" fmla="*/ 465645 h 2597057"/>
              <a:gd name="connsiteX28" fmla="*/ 830567 w 1207855"/>
              <a:gd name="connsiteY28" fmla="*/ 490583 h 2597057"/>
              <a:gd name="connsiteX29" fmla="*/ 797316 w 1207855"/>
              <a:gd name="connsiteY29" fmla="*/ 557085 h 2597057"/>
              <a:gd name="connsiteX30" fmla="*/ 789003 w 1207855"/>
              <a:gd name="connsiteY30" fmla="*/ 598648 h 2597057"/>
              <a:gd name="connsiteX31" fmla="*/ 772378 w 1207855"/>
              <a:gd name="connsiteY31" fmla="*/ 623587 h 2597057"/>
              <a:gd name="connsiteX32" fmla="*/ 764065 w 1207855"/>
              <a:gd name="connsiteY32" fmla="*/ 656838 h 2597057"/>
              <a:gd name="connsiteX33" fmla="*/ 772378 w 1207855"/>
              <a:gd name="connsiteY33" fmla="*/ 839718 h 2597057"/>
              <a:gd name="connsiteX34" fmla="*/ 789003 w 1207855"/>
              <a:gd name="connsiteY34" fmla="*/ 864656 h 2597057"/>
              <a:gd name="connsiteX35" fmla="*/ 797316 w 1207855"/>
              <a:gd name="connsiteY35" fmla="*/ 889594 h 2597057"/>
              <a:gd name="connsiteX36" fmla="*/ 863818 w 1207855"/>
              <a:gd name="connsiteY36" fmla="*/ 931158 h 2597057"/>
              <a:gd name="connsiteX37" fmla="*/ 1013447 w 1207855"/>
              <a:gd name="connsiteY37" fmla="*/ 839718 h 2597057"/>
              <a:gd name="connsiteX38" fmla="*/ 963570 w 1207855"/>
              <a:gd name="connsiteY38" fmla="*/ 565397 h 2597057"/>
              <a:gd name="connsiteX39" fmla="*/ 1129825 w 1207855"/>
              <a:gd name="connsiteY39" fmla="*/ 399142 h 2597057"/>
              <a:gd name="connsiteX40" fmla="*/ 1204639 w 1207855"/>
              <a:gd name="connsiteY40" fmla="*/ 623587 h 2597057"/>
              <a:gd name="connsiteX41" fmla="*/ 1030073 w 1207855"/>
              <a:gd name="connsiteY41" fmla="*/ 1072474 h 2597057"/>
              <a:gd name="connsiteX42" fmla="*/ 1013447 w 1207855"/>
              <a:gd name="connsiteY42" fmla="*/ 1122350 h 2597057"/>
              <a:gd name="connsiteX43" fmla="*/ 996822 w 1207855"/>
              <a:gd name="connsiteY43" fmla="*/ 1172227 h 2597057"/>
              <a:gd name="connsiteX44" fmla="*/ 988509 w 1207855"/>
              <a:gd name="connsiteY44" fmla="*/ 1205478 h 2597057"/>
              <a:gd name="connsiteX45" fmla="*/ 980196 w 1207855"/>
              <a:gd name="connsiteY45" fmla="*/ 1321856 h 2597057"/>
              <a:gd name="connsiteX46" fmla="*/ 971883 w 1207855"/>
              <a:gd name="connsiteY46" fmla="*/ 1355107 h 2597057"/>
              <a:gd name="connsiteX47" fmla="*/ 963571 w 1207855"/>
              <a:gd name="connsiteY47" fmla="*/ 1413296 h 2597057"/>
              <a:gd name="connsiteX48" fmla="*/ 946945 w 1207855"/>
              <a:gd name="connsiteY48" fmla="*/ 1471485 h 2597057"/>
              <a:gd name="connsiteX49" fmla="*/ 938633 w 1207855"/>
              <a:gd name="connsiteY49" fmla="*/ 1504736 h 2597057"/>
              <a:gd name="connsiteX50" fmla="*/ 922007 w 1207855"/>
              <a:gd name="connsiteY50" fmla="*/ 1529674 h 2597057"/>
              <a:gd name="connsiteX51" fmla="*/ 905382 w 1207855"/>
              <a:gd name="connsiteY51" fmla="*/ 1579550 h 2597057"/>
              <a:gd name="connsiteX52" fmla="*/ 897069 w 1207855"/>
              <a:gd name="connsiteY52" fmla="*/ 1604488 h 2597057"/>
              <a:gd name="connsiteX53" fmla="*/ 888756 w 1207855"/>
              <a:gd name="connsiteY53" fmla="*/ 1629427 h 2597057"/>
              <a:gd name="connsiteX54" fmla="*/ 872131 w 1207855"/>
              <a:gd name="connsiteY54" fmla="*/ 1654365 h 2597057"/>
              <a:gd name="connsiteX55" fmla="*/ 855505 w 1207855"/>
              <a:gd name="connsiteY55" fmla="*/ 1704241 h 2597057"/>
              <a:gd name="connsiteX56" fmla="*/ 847193 w 1207855"/>
              <a:gd name="connsiteY56" fmla="*/ 1729179 h 2597057"/>
              <a:gd name="connsiteX57" fmla="*/ 830567 w 1207855"/>
              <a:gd name="connsiteY57" fmla="*/ 1745805 h 2597057"/>
              <a:gd name="connsiteX58" fmla="*/ 813942 w 1207855"/>
              <a:gd name="connsiteY58" fmla="*/ 1795681 h 2597057"/>
              <a:gd name="connsiteX59" fmla="*/ 805629 w 1207855"/>
              <a:gd name="connsiteY59" fmla="*/ 1820619 h 2597057"/>
              <a:gd name="connsiteX60" fmla="*/ 789003 w 1207855"/>
              <a:gd name="connsiteY60" fmla="*/ 1887121 h 2597057"/>
              <a:gd name="connsiteX61" fmla="*/ 780691 w 1207855"/>
              <a:gd name="connsiteY61" fmla="*/ 1953623 h 2597057"/>
              <a:gd name="connsiteX62" fmla="*/ 772378 w 1207855"/>
              <a:gd name="connsiteY62" fmla="*/ 1986874 h 2597057"/>
              <a:gd name="connsiteX63" fmla="*/ 764065 w 1207855"/>
              <a:gd name="connsiteY63" fmla="*/ 2078314 h 2597057"/>
              <a:gd name="connsiteX64" fmla="*/ 747440 w 1207855"/>
              <a:gd name="connsiteY64" fmla="*/ 2128190 h 2597057"/>
              <a:gd name="connsiteX65" fmla="*/ 722502 w 1207855"/>
              <a:gd name="connsiteY65" fmla="*/ 2219630 h 2597057"/>
              <a:gd name="connsiteX66" fmla="*/ 705876 w 1207855"/>
              <a:gd name="connsiteY66" fmla="*/ 2244568 h 2597057"/>
              <a:gd name="connsiteX67" fmla="*/ 680938 w 1207855"/>
              <a:gd name="connsiteY67" fmla="*/ 2302758 h 2597057"/>
              <a:gd name="connsiteX68" fmla="*/ 647687 w 1207855"/>
              <a:gd name="connsiteY68" fmla="*/ 2369259 h 2597057"/>
              <a:gd name="connsiteX69" fmla="*/ 624712 w 1207855"/>
              <a:gd name="connsiteY69" fmla="*/ 2374686 h 2597057"/>
              <a:gd name="connsiteX70" fmla="*/ 516011 w 1207855"/>
              <a:gd name="connsiteY70" fmla="*/ 2420175 h 2597057"/>
              <a:gd name="connsiteX71" fmla="*/ 638335 w 1207855"/>
              <a:gd name="connsiteY71" fmla="*/ 2515713 h 2597057"/>
              <a:gd name="connsiteX72" fmla="*/ 547934 w 1207855"/>
              <a:gd name="connsiteY72" fmla="*/ 2527201 h 2597057"/>
              <a:gd name="connsiteX73" fmla="*/ 589671 w 1207855"/>
              <a:gd name="connsiteY73" fmla="*/ 2567264 h 2597057"/>
              <a:gd name="connsiteX74" fmla="*/ 539218 w 1207855"/>
              <a:gd name="connsiteY74" fmla="*/ 2597051 h 2597057"/>
              <a:gd name="connsiteX75" fmla="*/ 432942 w 1207855"/>
              <a:gd name="connsiteY75" fmla="*/ 2569688 h 2597057"/>
              <a:gd name="connsiteX76" fmla="*/ 360378 w 1207855"/>
              <a:gd name="connsiteY76" fmla="*/ 2549888 h 2597057"/>
              <a:gd name="connsiteX77" fmla="*/ 326377 w 1207855"/>
              <a:gd name="connsiteY77" fmla="*/ 2539613 h 2597057"/>
              <a:gd name="connsiteX78" fmla="*/ 256989 w 1207855"/>
              <a:gd name="connsiteY78" fmla="*/ 2477325 h 2597057"/>
              <a:gd name="connsiteX79" fmla="*/ 282100 w 1207855"/>
              <a:gd name="connsiteY79" fmla="*/ 2538112 h 2597057"/>
              <a:gd name="connsiteX80" fmla="*/ 215137 w 1207855"/>
              <a:gd name="connsiteY80" fmla="*/ 2516348 h 2597057"/>
              <a:gd name="connsiteX81" fmla="*/ 137609 w 1207855"/>
              <a:gd name="connsiteY81" fmla="*/ 2473861 h 2597057"/>
              <a:gd name="connsiteX82" fmla="*/ 160 w 1207855"/>
              <a:gd name="connsiteY82" fmla="*/ 2432009 h 2597057"/>
              <a:gd name="connsiteX83" fmla="*/ 36298 w 1207855"/>
              <a:gd name="connsiteY83" fmla="*/ 2419771 h 2597057"/>
              <a:gd name="connsiteX84" fmla="*/ 29197 w 1207855"/>
              <a:gd name="connsiteY84" fmla="*/ 2380920 h 2597057"/>
              <a:gd name="connsiteX85" fmla="*/ 24233 w 1207855"/>
              <a:gd name="connsiteY85" fmla="*/ 2327696 h 2597057"/>
              <a:gd name="connsiteX86" fmla="*/ 74109 w 1207855"/>
              <a:gd name="connsiteY86" fmla="*/ 2211318 h 2597057"/>
              <a:gd name="connsiteX87" fmla="*/ 32546 w 1207855"/>
              <a:gd name="connsiteY87" fmla="*/ 2219630 h 2597057"/>
              <a:gd name="connsiteX88" fmla="*/ 57483 w 1207855"/>
              <a:gd name="connsiteY88" fmla="*/ 2136503 h 2597057"/>
              <a:gd name="connsiteX89" fmla="*/ 49171 w 1207855"/>
              <a:gd name="connsiteY89" fmla="*/ 2111565 h 2597057"/>
              <a:gd name="connsiteX90" fmla="*/ 32545 w 1207855"/>
              <a:gd name="connsiteY90" fmla="*/ 2045063 h 2597057"/>
              <a:gd name="connsiteX91" fmla="*/ 59908 w 1207855"/>
              <a:gd name="connsiteY91" fmla="*/ 1886169 h 2597057"/>
              <a:gd name="connsiteX92" fmla="*/ 105107 w 1207855"/>
              <a:gd name="connsiteY92" fmla="*/ 1798193 h 2597057"/>
              <a:gd name="connsiteX93" fmla="*/ 150309 w 1207855"/>
              <a:gd name="connsiteY93" fmla="*/ 1691253 h 2597057"/>
              <a:gd name="connsiteX94" fmla="*/ 185984 w 1207855"/>
              <a:gd name="connsiteY94" fmla="*/ 1602194 h 2597057"/>
              <a:gd name="connsiteX95" fmla="*/ 202610 w 1207855"/>
              <a:gd name="connsiteY95" fmla="*/ 1549893 h 2597057"/>
              <a:gd name="connsiteX0" fmla="*/ 202610 w 1207855"/>
              <a:gd name="connsiteY0" fmla="*/ 1549893 h 2597057"/>
              <a:gd name="connsiteX1" fmla="*/ 246339 w 1207855"/>
              <a:gd name="connsiteY1" fmla="*/ 1367100 h 2597057"/>
              <a:gd name="connsiteX2" fmla="*/ 267727 w 1207855"/>
              <a:gd name="connsiteY2" fmla="*/ 1307697 h 2597057"/>
              <a:gd name="connsiteX3" fmla="*/ 291495 w 1207855"/>
              <a:gd name="connsiteY3" fmla="*/ 1257735 h 2597057"/>
              <a:gd name="connsiteX4" fmla="*/ 297427 w 1207855"/>
              <a:gd name="connsiteY4" fmla="*/ 1219721 h 2597057"/>
              <a:gd name="connsiteX5" fmla="*/ 306865 w 1207855"/>
              <a:gd name="connsiteY5" fmla="*/ 1188852 h 2597057"/>
              <a:gd name="connsiteX6" fmla="*/ 315178 w 1207855"/>
              <a:gd name="connsiteY6" fmla="*/ 1130663 h 2597057"/>
              <a:gd name="connsiteX7" fmla="*/ 330634 w 1207855"/>
              <a:gd name="connsiteY7" fmla="*/ 1041431 h 2597057"/>
              <a:gd name="connsiteX8" fmla="*/ 330591 w 1207855"/>
              <a:gd name="connsiteY8" fmla="*/ 859807 h 2597057"/>
              <a:gd name="connsiteX9" fmla="*/ 331760 w 1207855"/>
              <a:gd name="connsiteY9" fmla="*/ 808675 h 2597057"/>
              <a:gd name="connsiteX10" fmla="*/ 331716 w 1207855"/>
              <a:gd name="connsiteY10" fmla="*/ 730267 h 2597057"/>
              <a:gd name="connsiteX11" fmla="*/ 353105 w 1207855"/>
              <a:gd name="connsiteY11" fmla="*/ 658959 h 2597057"/>
              <a:gd name="connsiteX12" fmla="*/ 373324 w 1207855"/>
              <a:gd name="connsiteY12" fmla="*/ 610295 h 2597057"/>
              <a:gd name="connsiteX13" fmla="*/ 384018 w 1207855"/>
              <a:gd name="connsiteY13" fmla="*/ 556782 h 2597057"/>
              <a:gd name="connsiteX14" fmla="*/ 414931 w 1207855"/>
              <a:gd name="connsiteY14" fmla="*/ 482270 h 2597057"/>
              <a:gd name="connsiteX15" fmla="*/ 439869 w 1207855"/>
              <a:gd name="connsiteY15" fmla="*/ 340954 h 2597057"/>
              <a:gd name="connsiteX16" fmla="*/ 448182 w 1207855"/>
              <a:gd name="connsiteY16" fmla="*/ 316016 h 2597057"/>
              <a:gd name="connsiteX17" fmla="*/ 473120 w 1207855"/>
              <a:gd name="connsiteY17" fmla="*/ 282765 h 2597057"/>
              <a:gd name="connsiteX18" fmla="*/ 489745 w 1207855"/>
              <a:gd name="connsiteY18" fmla="*/ 232888 h 2597057"/>
              <a:gd name="connsiteX19" fmla="*/ 498058 w 1207855"/>
              <a:gd name="connsiteY19" fmla="*/ 207950 h 2597057"/>
              <a:gd name="connsiteX20" fmla="*/ 589498 w 1207855"/>
              <a:gd name="connsiteY20" fmla="*/ 133136 h 2597057"/>
              <a:gd name="connsiteX21" fmla="*/ 714189 w 1207855"/>
              <a:gd name="connsiteY21" fmla="*/ 99885 h 2597057"/>
              <a:gd name="connsiteX22" fmla="*/ 813941 w 1207855"/>
              <a:gd name="connsiteY22" fmla="*/ 149761 h 2597057"/>
              <a:gd name="connsiteX23" fmla="*/ 888756 w 1207855"/>
              <a:gd name="connsiteY23" fmla="*/ 16758 h 2597057"/>
              <a:gd name="connsiteX24" fmla="*/ 1154763 w 1207855"/>
              <a:gd name="connsiteY24" fmla="*/ 50009 h 2597057"/>
              <a:gd name="connsiteX25" fmla="*/ 863818 w 1207855"/>
              <a:gd name="connsiteY25" fmla="*/ 449019 h 2597057"/>
              <a:gd name="connsiteX26" fmla="*/ 847193 w 1207855"/>
              <a:gd name="connsiteY26" fmla="*/ 465645 h 2597057"/>
              <a:gd name="connsiteX27" fmla="*/ 830567 w 1207855"/>
              <a:gd name="connsiteY27" fmla="*/ 490583 h 2597057"/>
              <a:gd name="connsiteX28" fmla="*/ 797316 w 1207855"/>
              <a:gd name="connsiteY28" fmla="*/ 557085 h 2597057"/>
              <a:gd name="connsiteX29" fmla="*/ 789003 w 1207855"/>
              <a:gd name="connsiteY29" fmla="*/ 598648 h 2597057"/>
              <a:gd name="connsiteX30" fmla="*/ 772378 w 1207855"/>
              <a:gd name="connsiteY30" fmla="*/ 623587 h 2597057"/>
              <a:gd name="connsiteX31" fmla="*/ 764065 w 1207855"/>
              <a:gd name="connsiteY31" fmla="*/ 656838 h 2597057"/>
              <a:gd name="connsiteX32" fmla="*/ 772378 w 1207855"/>
              <a:gd name="connsiteY32" fmla="*/ 839718 h 2597057"/>
              <a:gd name="connsiteX33" fmla="*/ 789003 w 1207855"/>
              <a:gd name="connsiteY33" fmla="*/ 864656 h 2597057"/>
              <a:gd name="connsiteX34" fmla="*/ 797316 w 1207855"/>
              <a:gd name="connsiteY34" fmla="*/ 889594 h 2597057"/>
              <a:gd name="connsiteX35" fmla="*/ 863818 w 1207855"/>
              <a:gd name="connsiteY35" fmla="*/ 931158 h 2597057"/>
              <a:gd name="connsiteX36" fmla="*/ 1013447 w 1207855"/>
              <a:gd name="connsiteY36" fmla="*/ 839718 h 2597057"/>
              <a:gd name="connsiteX37" fmla="*/ 963570 w 1207855"/>
              <a:gd name="connsiteY37" fmla="*/ 565397 h 2597057"/>
              <a:gd name="connsiteX38" fmla="*/ 1129825 w 1207855"/>
              <a:gd name="connsiteY38" fmla="*/ 399142 h 2597057"/>
              <a:gd name="connsiteX39" fmla="*/ 1204639 w 1207855"/>
              <a:gd name="connsiteY39" fmla="*/ 623587 h 2597057"/>
              <a:gd name="connsiteX40" fmla="*/ 1030073 w 1207855"/>
              <a:gd name="connsiteY40" fmla="*/ 1072474 h 2597057"/>
              <a:gd name="connsiteX41" fmla="*/ 1013447 w 1207855"/>
              <a:gd name="connsiteY41" fmla="*/ 1122350 h 2597057"/>
              <a:gd name="connsiteX42" fmla="*/ 996822 w 1207855"/>
              <a:gd name="connsiteY42" fmla="*/ 1172227 h 2597057"/>
              <a:gd name="connsiteX43" fmla="*/ 988509 w 1207855"/>
              <a:gd name="connsiteY43" fmla="*/ 1205478 h 2597057"/>
              <a:gd name="connsiteX44" fmla="*/ 980196 w 1207855"/>
              <a:gd name="connsiteY44" fmla="*/ 1321856 h 2597057"/>
              <a:gd name="connsiteX45" fmla="*/ 971883 w 1207855"/>
              <a:gd name="connsiteY45" fmla="*/ 1355107 h 2597057"/>
              <a:gd name="connsiteX46" fmla="*/ 963571 w 1207855"/>
              <a:gd name="connsiteY46" fmla="*/ 1413296 h 2597057"/>
              <a:gd name="connsiteX47" fmla="*/ 946945 w 1207855"/>
              <a:gd name="connsiteY47" fmla="*/ 1471485 h 2597057"/>
              <a:gd name="connsiteX48" fmla="*/ 938633 w 1207855"/>
              <a:gd name="connsiteY48" fmla="*/ 1504736 h 2597057"/>
              <a:gd name="connsiteX49" fmla="*/ 922007 w 1207855"/>
              <a:gd name="connsiteY49" fmla="*/ 1529674 h 2597057"/>
              <a:gd name="connsiteX50" fmla="*/ 905382 w 1207855"/>
              <a:gd name="connsiteY50" fmla="*/ 1579550 h 2597057"/>
              <a:gd name="connsiteX51" fmla="*/ 897069 w 1207855"/>
              <a:gd name="connsiteY51" fmla="*/ 1604488 h 2597057"/>
              <a:gd name="connsiteX52" fmla="*/ 888756 w 1207855"/>
              <a:gd name="connsiteY52" fmla="*/ 1629427 h 2597057"/>
              <a:gd name="connsiteX53" fmla="*/ 872131 w 1207855"/>
              <a:gd name="connsiteY53" fmla="*/ 1654365 h 2597057"/>
              <a:gd name="connsiteX54" fmla="*/ 855505 w 1207855"/>
              <a:gd name="connsiteY54" fmla="*/ 1704241 h 2597057"/>
              <a:gd name="connsiteX55" fmla="*/ 847193 w 1207855"/>
              <a:gd name="connsiteY55" fmla="*/ 1729179 h 2597057"/>
              <a:gd name="connsiteX56" fmla="*/ 830567 w 1207855"/>
              <a:gd name="connsiteY56" fmla="*/ 1745805 h 2597057"/>
              <a:gd name="connsiteX57" fmla="*/ 813942 w 1207855"/>
              <a:gd name="connsiteY57" fmla="*/ 1795681 h 2597057"/>
              <a:gd name="connsiteX58" fmla="*/ 805629 w 1207855"/>
              <a:gd name="connsiteY58" fmla="*/ 1820619 h 2597057"/>
              <a:gd name="connsiteX59" fmla="*/ 789003 w 1207855"/>
              <a:gd name="connsiteY59" fmla="*/ 1887121 h 2597057"/>
              <a:gd name="connsiteX60" fmla="*/ 780691 w 1207855"/>
              <a:gd name="connsiteY60" fmla="*/ 1953623 h 2597057"/>
              <a:gd name="connsiteX61" fmla="*/ 772378 w 1207855"/>
              <a:gd name="connsiteY61" fmla="*/ 1986874 h 2597057"/>
              <a:gd name="connsiteX62" fmla="*/ 764065 w 1207855"/>
              <a:gd name="connsiteY62" fmla="*/ 2078314 h 2597057"/>
              <a:gd name="connsiteX63" fmla="*/ 747440 w 1207855"/>
              <a:gd name="connsiteY63" fmla="*/ 2128190 h 2597057"/>
              <a:gd name="connsiteX64" fmla="*/ 722502 w 1207855"/>
              <a:gd name="connsiteY64" fmla="*/ 2219630 h 2597057"/>
              <a:gd name="connsiteX65" fmla="*/ 705876 w 1207855"/>
              <a:gd name="connsiteY65" fmla="*/ 2244568 h 2597057"/>
              <a:gd name="connsiteX66" fmla="*/ 680938 w 1207855"/>
              <a:gd name="connsiteY66" fmla="*/ 2302758 h 2597057"/>
              <a:gd name="connsiteX67" fmla="*/ 647687 w 1207855"/>
              <a:gd name="connsiteY67" fmla="*/ 2369259 h 2597057"/>
              <a:gd name="connsiteX68" fmla="*/ 624712 w 1207855"/>
              <a:gd name="connsiteY68" fmla="*/ 2374686 h 2597057"/>
              <a:gd name="connsiteX69" fmla="*/ 516011 w 1207855"/>
              <a:gd name="connsiteY69" fmla="*/ 2420175 h 2597057"/>
              <a:gd name="connsiteX70" fmla="*/ 638335 w 1207855"/>
              <a:gd name="connsiteY70" fmla="*/ 2515713 h 2597057"/>
              <a:gd name="connsiteX71" fmla="*/ 547934 w 1207855"/>
              <a:gd name="connsiteY71" fmla="*/ 2527201 h 2597057"/>
              <a:gd name="connsiteX72" fmla="*/ 589671 w 1207855"/>
              <a:gd name="connsiteY72" fmla="*/ 2567264 h 2597057"/>
              <a:gd name="connsiteX73" fmla="*/ 539218 w 1207855"/>
              <a:gd name="connsiteY73" fmla="*/ 2597051 h 2597057"/>
              <a:gd name="connsiteX74" fmla="*/ 432942 w 1207855"/>
              <a:gd name="connsiteY74" fmla="*/ 2569688 h 2597057"/>
              <a:gd name="connsiteX75" fmla="*/ 360378 w 1207855"/>
              <a:gd name="connsiteY75" fmla="*/ 2549888 h 2597057"/>
              <a:gd name="connsiteX76" fmla="*/ 326377 w 1207855"/>
              <a:gd name="connsiteY76" fmla="*/ 2539613 h 2597057"/>
              <a:gd name="connsiteX77" fmla="*/ 256989 w 1207855"/>
              <a:gd name="connsiteY77" fmla="*/ 2477325 h 2597057"/>
              <a:gd name="connsiteX78" fmla="*/ 282100 w 1207855"/>
              <a:gd name="connsiteY78" fmla="*/ 2538112 h 2597057"/>
              <a:gd name="connsiteX79" fmla="*/ 215137 w 1207855"/>
              <a:gd name="connsiteY79" fmla="*/ 2516348 h 2597057"/>
              <a:gd name="connsiteX80" fmla="*/ 137609 w 1207855"/>
              <a:gd name="connsiteY80" fmla="*/ 2473861 h 2597057"/>
              <a:gd name="connsiteX81" fmla="*/ 160 w 1207855"/>
              <a:gd name="connsiteY81" fmla="*/ 2432009 h 2597057"/>
              <a:gd name="connsiteX82" fmla="*/ 36298 w 1207855"/>
              <a:gd name="connsiteY82" fmla="*/ 2419771 h 2597057"/>
              <a:gd name="connsiteX83" fmla="*/ 29197 w 1207855"/>
              <a:gd name="connsiteY83" fmla="*/ 2380920 h 2597057"/>
              <a:gd name="connsiteX84" fmla="*/ 24233 w 1207855"/>
              <a:gd name="connsiteY84" fmla="*/ 2327696 h 2597057"/>
              <a:gd name="connsiteX85" fmla="*/ 74109 w 1207855"/>
              <a:gd name="connsiteY85" fmla="*/ 2211318 h 2597057"/>
              <a:gd name="connsiteX86" fmla="*/ 32546 w 1207855"/>
              <a:gd name="connsiteY86" fmla="*/ 2219630 h 2597057"/>
              <a:gd name="connsiteX87" fmla="*/ 57483 w 1207855"/>
              <a:gd name="connsiteY87" fmla="*/ 2136503 h 2597057"/>
              <a:gd name="connsiteX88" fmla="*/ 49171 w 1207855"/>
              <a:gd name="connsiteY88" fmla="*/ 2111565 h 2597057"/>
              <a:gd name="connsiteX89" fmla="*/ 32545 w 1207855"/>
              <a:gd name="connsiteY89" fmla="*/ 2045063 h 2597057"/>
              <a:gd name="connsiteX90" fmla="*/ 59908 w 1207855"/>
              <a:gd name="connsiteY90" fmla="*/ 1886169 h 2597057"/>
              <a:gd name="connsiteX91" fmla="*/ 105107 w 1207855"/>
              <a:gd name="connsiteY91" fmla="*/ 1798193 h 2597057"/>
              <a:gd name="connsiteX92" fmla="*/ 150309 w 1207855"/>
              <a:gd name="connsiteY92" fmla="*/ 1691253 h 2597057"/>
              <a:gd name="connsiteX93" fmla="*/ 185984 w 1207855"/>
              <a:gd name="connsiteY93" fmla="*/ 1602194 h 2597057"/>
              <a:gd name="connsiteX94" fmla="*/ 202610 w 1207855"/>
              <a:gd name="connsiteY94" fmla="*/ 1549893 h 2597057"/>
              <a:gd name="connsiteX0" fmla="*/ 202610 w 1207855"/>
              <a:gd name="connsiteY0" fmla="*/ 1549893 h 2597057"/>
              <a:gd name="connsiteX1" fmla="*/ 267727 w 1207855"/>
              <a:gd name="connsiteY1" fmla="*/ 1307697 h 2597057"/>
              <a:gd name="connsiteX2" fmla="*/ 291495 w 1207855"/>
              <a:gd name="connsiteY2" fmla="*/ 1257735 h 2597057"/>
              <a:gd name="connsiteX3" fmla="*/ 297427 w 1207855"/>
              <a:gd name="connsiteY3" fmla="*/ 1219721 h 2597057"/>
              <a:gd name="connsiteX4" fmla="*/ 306865 w 1207855"/>
              <a:gd name="connsiteY4" fmla="*/ 1188852 h 2597057"/>
              <a:gd name="connsiteX5" fmla="*/ 315178 w 1207855"/>
              <a:gd name="connsiteY5" fmla="*/ 1130663 h 2597057"/>
              <a:gd name="connsiteX6" fmla="*/ 330634 w 1207855"/>
              <a:gd name="connsiteY6" fmla="*/ 1041431 h 2597057"/>
              <a:gd name="connsiteX7" fmla="*/ 330591 w 1207855"/>
              <a:gd name="connsiteY7" fmla="*/ 859807 h 2597057"/>
              <a:gd name="connsiteX8" fmla="*/ 331760 w 1207855"/>
              <a:gd name="connsiteY8" fmla="*/ 808675 h 2597057"/>
              <a:gd name="connsiteX9" fmla="*/ 331716 w 1207855"/>
              <a:gd name="connsiteY9" fmla="*/ 730267 h 2597057"/>
              <a:gd name="connsiteX10" fmla="*/ 353105 w 1207855"/>
              <a:gd name="connsiteY10" fmla="*/ 658959 h 2597057"/>
              <a:gd name="connsiteX11" fmla="*/ 373324 w 1207855"/>
              <a:gd name="connsiteY11" fmla="*/ 610295 h 2597057"/>
              <a:gd name="connsiteX12" fmla="*/ 384018 w 1207855"/>
              <a:gd name="connsiteY12" fmla="*/ 556782 h 2597057"/>
              <a:gd name="connsiteX13" fmla="*/ 414931 w 1207855"/>
              <a:gd name="connsiteY13" fmla="*/ 482270 h 2597057"/>
              <a:gd name="connsiteX14" fmla="*/ 439869 w 1207855"/>
              <a:gd name="connsiteY14" fmla="*/ 340954 h 2597057"/>
              <a:gd name="connsiteX15" fmla="*/ 448182 w 1207855"/>
              <a:gd name="connsiteY15" fmla="*/ 316016 h 2597057"/>
              <a:gd name="connsiteX16" fmla="*/ 473120 w 1207855"/>
              <a:gd name="connsiteY16" fmla="*/ 282765 h 2597057"/>
              <a:gd name="connsiteX17" fmla="*/ 489745 w 1207855"/>
              <a:gd name="connsiteY17" fmla="*/ 232888 h 2597057"/>
              <a:gd name="connsiteX18" fmla="*/ 498058 w 1207855"/>
              <a:gd name="connsiteY18" fmla="*/ 207950 h 2597057"/>
              <a:gd name="connsiteX19" fmla="*/ 589498 w 1207855"/>
              <a:gd name="connsiteY19" fmla="*/ 133136 h 2597057"/>
              <a:gd name="connsiteX20" fmla="*/ 714189 w 1207855"/>
              <a:gd name="connsiteY20" fmla="*/ 99885 h 2597057"/>
              <a:gd name="connsiteX21" fmla="*/ 813941 w 1207855"/>
              <a:gd name="connsiteY21" fmla="*/ 149761 h 2597057"/>
              <a:gd name="connsiteX22" fmla="*/ 888756 w 1207855"/>
              <a:gd name="connsiteY22" fmla="*/ 16758 h 2597057"/>
              <a:gd name="connsiteX23" fmla="*/ 1154763 w 1207855"/>
              <a:gd name="connsiteY23" fmla="*/ 50009 h 2597057"/>
              <a:gd name="connsiteX24" fmla="*/ 863818 w 1207855"/>
              <a:gd name="connsiteY24" fmla="*/ 449019 h 2597057"/>
              <a:gd name="connsiteX25" fmla="*/ 847193 w 1207855"/>
              <a:gd name="connsiteY25" fmla="*/ 465645 h 2597057"/>
              <a:gd name="connsiteX26" fmla="*/ 830567 w 1207855"/>
              <a:gd name="connsiteY26" fmla="*/ 490583 h 2597057"/>
              <a:gd name="connsiteX27" fmla="*/ 797316 w 1207855"/>
              <a:gd name="connsiteY27" fmla="*/ 557085 h 2597057"/>
              <a:gd name="connsiteX28" fmla="*/ 789003 w 1207855"/>
              <a:gd name="connsiteY28" fmla="*/ 598648 h 2597057"/>
              <a:gd name="connsiteX29" fmla="*/ 772378 w 1207855"/>
              <a:gd name="connsiteY29" fmla="*/ 623587 h 2597057"/>
              <a:gd name="connsiteX30" fmla="*/ 764065 w 1207855"/>
              <a:gd name="connsiteY30" fmla="*/ 656838 h 2597057"/>
              <a:gd name="connsiteX31" fmla="*/ 772378 w 1207855"/>
              <a:gd name="connsiteY31" fmla="*/ 839718 h 2597057"/>
              <a:gd name="connsiteX32" fmla="*/ 789003 w 1207855"/>
              <a:gd name="connsiteY32" fmla="*/ 864656 h 2597057"/>
              <a:gd name="connsiteX33" fmla="*/ 797316 w 1207855"/>
              <a:gd name="connsiteY33" fmla="*/ 889594 h 2597057"/>
              <a:gd name="connsiteX34" fmla="*/ 863818 w 1207855"/>
              <a:gd name="connsiteY34" fmla="*/ 931158 h 2597057"/>
              <a:gd name="connsiteX35" fmla="*/ 1013447 w 1207855"/>
              <a:gd name="connsiteY35" fmla="*/ 839718 h 2597057"/>
              <a:gd name="connsiteX36" fmla="*/ 963570 w 1207855"/>
              <a:gd name="connsiteY36" fmla="*/ 565397 h 2597057"/>
              <a:gd name="connsiteX37" fmla="*/ 1129825 w 1207855"/>
              <a:gd name="connsiteY37" fmla="*/ 399142 h 2597057"/>
              <a:gd name="connsiteX38" fmla="*/ 1204639 w 1207855"/>
              <a:gd name="connsiteY38" fmla="*/ 623587 h 2597057"/>
              <a:gd name="connsiteX39" fmla="*/ 1030073 w 1207855"/>
              <a:gd name="connsiteY39" fmla="*/ 1072474 h 2597057"/>
              <a:gd name="connsiteX40" fmla="*/ 1013447 w 1207855"/>
              <a:gd name="connsiteY40" fmla="*/ 1122350 h 2597057"/>
              <a:gd name="connsiteX41" fmla="*/ 996822 w 1207855"/>
              <a:gd name="connsiteY41" fmla="*/ 1172227 h 2597057"/>
              <a:gd name="connsiteX42" fmla="*/ 988509 w 1207855"/>
              <a:gd name="connsiteY42" fmla="*/ 1205478 h 2597057"/>
              <a:gd name="connsiteX43" fmla="*/ 980196 w 1207855"/>
              <a:gd name="connsiteY43" fmla="*/ 1321856 h 2597057"/>
              <a:gd name="connsiteX44" fmla="*/ 971883 w 1207855"/>
              <a:gd name="connsiteY44" fmla="*/ 1355107 h 2597057"/>
              <a:gd name="connsiteX45" fmla="*/ 963571 w 1207855"/>
              <a:gd name="connsiteY45" fmla="*/ 1413296 h 2597057"/>
              <a:gd name="connsiteX46" fmla="*/ 946945 w 1207855"/>
              <a:gd name="connsiteY46" fmla="*/ 1471485 h 2597057"/>
              <a:gd name="connsiteX47" fmla="*/ 938633 w 1207855"/>
              <a:gd name="connsiteY47" fmla="*/ 1504736 h 2597057"/>
              <a:gd name="connsiteX48" fmla="*/ 922007 w 1207855"/>
              <a:gd name="connsiteY48" fmla="*/ 1529674 h 2597057"/>
              <a:gd name="connsiteX49" fmla="*/ 905382 w 1207855"/>
              <a:gd name="connsiteY49" fmla="*/ 1579550 h 2597057"/>
              <a:gd name="connsiteX50" fmla="*/ 897069 w 1207855"/>
              <a:gd name="connsiteY50" fmla="*/ 1604488 h 2597057"/>
              <a:gd name="connsiteX51" fmla="*/ 888756 w 1207855"/>
              <a:gd name="connsiteY51" fmla="*/ 1629427 h 2597057"/>
              <a:gd name="connsiteX52" fmla="*/ 872131 w 1207855"/>
              <a:gd name="connsiteY52" fmla="*/ 1654365 h 2597057"/>
              <a:gd name="connsiteX53" fmla="*/ 855505 w 1207855"/>
              <a:gd name="connsiteY53" fmla="*/ 1704241 h 2597057"/>
              <a:gd name="connsiteX54" fmla="*/ 847193 w 1207855"/>
              <a:gd name="connsiteY54" fmla="*/ 1729179 h 2597057"/>
              <a:gd name="connsiteX55" fmla="*/ 830567 w 1207855"/>
              <a:gd name="connsiteY55" fmla="*/ 1745805 h 2597057"/>
              <a:gd name="connsiteX56" fmla="*/ 813942 w 1207855"/>
              <a:gd name="connsiteY56" fmla="*/ 1795681 h 2597057"/>
              <a:gd name="connsiteX57" fmla="*/ 805629 w 1207855"/>
              <a:gd name="connsiteY57" fmla="*/ 1820619 h 2597057"/>
              <a:gd name="connsiteX58" fmla="*/ 789003 w 1207855"/>
              <a:gd name="connsiteY58" fmla="*/ 1887121 h 2597057"/>
              <a:gd name="connsiteX59" fmla="*/ 780691 w 1207855"/>
              <a:gd name="connsiteY59" fmla="*/ 1953623 h 2597057"/>
              <a:gd name="connsiteX60" fmla="*/ 772378 w 1207855"/>
              <a:gd name="connsiteY60" fmla="*/ 1986874 h 2597057"/>
              <a:gd name="connsiteX61" fmla="*/ 764065 w 1207855"/>
              <a:gd name="connsiteY61" fmla="*/ 2078314 h 2597057"/>
              <a:gd name="connsiteX62" fmla="*/ 747440 w 1207855"/>
              <a:gd name="connsiteY62" fmla="*/ 2128190 h 2597057"/>
              <a:gd name="connsiteX63" fmla="*/ 722502 w 1207855"/>
              <a:gd name="connsiteY63" fmla="*/ 2219630 h 2597057"/>
              <a:gd name="connsiteX64" fmla="*/ 705876 w 1207855"/>
              <a:gd name="connsiteY64" fmla="*/ 2244568 h 2597057"/>
              <a:gd name="connsiteX65" fmla="*/ 680938 w 1207855"/>
              <a:gd name="connsiteY65" fmla="*/ 2302758 h 2597057"/>
              <a:gd name="connsiteX66" fmla="*/ 647687 w 1207855"/>
              <a:gd name="connsiteY66" fmla="*/ 2369259 h 2597057"/>
              <a:gd name="connsiteX67" fmla="*/ 624712 w 1207855"/>
              <a:gd name="connsiteY67" fmla="*/ 2374686 h 2597057"/>
              <a:gd name="connsiteX68" fmla="*/ 516011 w 1207855"/>
              <a:gd name="connsiteY68" fmla="*/ 2420175 h 2597057"/>
              <a:gd name="connsiteX69" fmla="*/ 638335 w 1207855"/>
              <a:gd name="connsiteY69" fmla="*/ 2515713 h 2597057"/>
              <a:gd name="connsiteX70" fmla="*/ 547934 w 1207855"/>
              <a:gd name="connsiteY70" fmla="*/ 2527201 h 2597057"/>
              <a:gd name="connsiteX71" fmla="*/ 589671 w 1207855"/>
              <a:gd name="connsiteY71" fmla="*/ 2567264 h 2597057"/>
              <a:gd name="connsiteX72" fmla="*/ 539218 w 1207855"/>
              <a:gd name="connsiteY72" fmla="*/ 2597051 h 2597057"/>
              <a:gd name="connsiteX73" fmla="*/ 432942 w 1207855"/>
              <a:gd name="connsiteY73" fmla="*/ 2569688 h 2597057"/>
              <a:gd name="connsiteX74" fmla="*/ 360378 w 1207855"/>
              <a:gd name="connsiteY74" fmla="*/ 2549888 h 2597057"/>
              <a:gd name="connsiteX75" fmla="*/ 326377 w 1207855"/>
              <a:gd name="connsiteY75" fmla="*/ 2539613 h 2597057"/>
              <a:gd name="connsiteX76" fmla="*/ 256989 w 1207855"/>
              <a:gd name="connsiteY76" fmla="*/ 2477325 h 2597057"/>
              <a:gd name="connsiteX77" fmla="*/ 282100 w 1207855"/>
              <a:gd name="connsiteY77" fmla="*/ 2538112 h 2597057"/>
              <a:gd name="connsiteX78" fmla="*/ 215137 w 1207855"/>
              <a:gd name="connsiteY78" fmla="*/ 2516348 h 2597057"/>
              <a:gd name="connsiteX79" fmla="*/ 137609 w 1207855"/>
              <a:gd name="connsiteY79" fmla="*/ 2473861 h 2597057"/>
              <a:gd name="connsiteX80" fmla="*/ 160 w 1207855"/>
              <a:gd name="connsiteY80" fmla="*/ 2432009 h 2597057"/>
              <a:gd name="connsiteX81" fmla="*/ 36298 w 1207855"/>
              <a:gd name="connsiteY81" fmla="*/ 2419771 h 2597057"/>
              <a:gd name="connsiteX82" fmla="*/ 29197 w 1207855"/>
              <a:gd name="connsiteY82" fmla="*/ 2380920 h 2597057"/>
              <a:gd name="connsiteX83" fmla="*/ 24233 w 1207855"/>
              <a:gd name="connsiteY83" fmla="*/ 2327696 h 2597057"/>
              <a:gd name="connsiteX84" fmla="*/ 74109 w 1207855"/>
              <a:gd name="connsiteY84" fmla="*/ 2211318 h 2597057"/>
              <a:gd name="connsiteX85" fmla="*/ 32546 w 1207855"/>
              <a:gd name="connsiteY85" fmla="*/ 2219630 h 2597057"/>
              <a:gd name="connsiteX86" fmla="*/ 57483 w 1207855"/>
              <a:gd name="connsiteY86" fmla="*/ 2136503 h 2597057"/>
              <a:gd name="connsiteX87" fmla="*/ 49171 w 1207855"/>
              <a:gd name="connsiteY87" fmla="*/ 2111565 h 2597057"/>
              <a:gd name="connsiteX88" fmla="*/ 32545 w 1207855"/>
              <a:gd name="connsiteY88" fmla="*/ 2045063 h 2597057"/>
              <a:gd name="connsiteX89" fmla="*/ 59908 w 1207855"/>
              <a:gd name="connsiteY89" fmla="*/ 1886169 h 2597057"/>
              <a:gd name="connsiteX90" fmla="*/ 105107 w 1207855"/>
              <a:gd name="connsiteY90" fmla="*/ 1798193 h 2597057"/>
              <a:gd name="connsiteX91" fmla="*/ 150309 w 1207855"/>
              <a:gd name="connsiteY91" fmla="*/ 1691253 h 2597057"/>
              <a:gd name="connsiteX92" fmla="*/ 185984 w 1207855"/>
              <a:gd name="connsiteY92" fmla="*/ 1602194 h 2597057"/>
              <a:gd name="connsiteX93" fmla="*/ 202610 w 1207855"/>
              <a:gd name="connsiteY93" fmla="*/ 1549893 h 2597057"/>
              <a:gd name="connsiteX0" fmla="*/ 202610 w 1207855"/>
              <a:gd name="connsiteY0" fmla="*/ 1549893 h 2597057"/>
              <a:gd name="connsiteX1" fmla="*/ 267727 w 1207855"/>
              <a:gd name="connsiteY1" fmla="*/ 1307697 h 2597057"/>
              <a:gd name="connsiteX2" fmla="*/ 291495 w 1207855"/>
              <a:gd name="connsiteY2" fmla="*/ 1257735 h 2597057"/>
              <a:gd name="connsiteX3" fmla="*/ 306865 w 1207855"/>
              <a:gd name="connsiteY3" fmla="*/ 1188852 h 2597057"/>
              <a:gd name="connsiteX4" fmla="*/ 315178 w 1207855"/>
              <a:gd name="connsiteY4" fmla="*/ 1130663 h 2597057"/>
              <a:gd name="connsiteX5" fmla="*/ 330634 w 1207855"/>
              <a:gd name="connsiteY5" fmla="*/ 1041431 h 2597057"/>
              <a:gd name="connsiteX6" fmla="*/ 330591 w 1207855"/>
              <a:gd name="connsiteY6" fmla="*/ 859807 h 2597057"/>
              <a:gd name="connsiteX7" fmla="*/ 331760 w 1207855"/>
              <a:gd name="connsiteY7" fmla="*/ 808675 h 2597057"/>
              <a:gd name="connsiteX8" fmla="*/ 331716 w 1207855"/>
              <a:gd name="connsiteY8" fmla="*/ 730267 h 2597057"/>
              <a:gd name="connsiteX9" fmla="*/ 353105 w 1207855"/>
              <a:gd name="connsiteY9" fmla="*/ 658959 h 2597057"/>
              <a:gd name="connsiteX10" fmla="*/ 373324 w 1207855"/>
              <a:gd name="connsiteY10" fmla="*/ 610295 h 2597057"/>
              <a:gd name="connsiteX11" fmla="*/ 384018 w 1207855"/>
              <a:gd name="connsiteY11" fmla="*/ 556782 h 2597057"/>
              <a:gd name="connsiteX12" fmla="*/ 414931 w 1207855"/>
              <a:gd name="connsiteY12" fmla="*/ 482270 h 2597057"/>
              <a:gd name="connsiteX13" fmla="*/ 439869 w 1207855"/>
              <a:gd name="connsiteY13" fmla="*/ 340954 h 2597057"/>
              <a:gd name="connsiteX14" fmla="*/ 448182 w 1207855"/>
              <a:gd name="connsiteY14" fmla="*/ 316016 h 2597057"/>
              <a:gd name="connsiteX15" fmla="*/ 473120 w 1207855"/>
              <a:gd name="connsiteY15" fmla="*/ 282765 h 2597057"/>
              <a:gd name="connsiteX16" fmla="*/ 489745 w 1207855"/>
              <a:gd name="connsiteY16" fmla="*/ 232888 h 2597057"/>
              <a:gd name="connsiteX17" fmla="*/ 498058 w 1207855"/>
              <a:gd name="connsiteY17" fmla="*/ 207950 h 2597057"/>
              <a:gd name="connsiteX18" fmla="*/ 589498 w 1207855"/>
              <a:gd name="connsiteY18" fmla="*/ 133136 h 2597057"/>
              <a:gd name="connsiteX19" fmla="*/ 714189 w 1207855"/>
              <a:gd name="connsiteY19" fmla="*/ 99885 h 2597057"/>
              <a:gd name="connsiteX20" fmla="*/ 813941 w 1207855"/>
              <a:gd name="connsiteY20" fmla="*/ 149761 h 2597057"/>
              <a:gd name="connsiteX21" fmla="*/ 888756 w 1207855"/>
              <a:gd name="connsiteY21" fmla="*/ 16758 h 2597057"/>
              <a:gd name="connsiteX22" fmla="*/ 1154763 w 1207855"/>
              <a:gd name="connsiteY22" fmla="*/ 50009 h 2597057"/>
              <a:gd name="connsiteX23" fmla="*/ 863818 w 1207855"/>
              <a:gd name="connsiteY23" fmla="*/ 449019 h 2597057"/>
              <a:gd name="connsiteX24" fmla="*/ 847193 w 1207855"/>
              <a:gd name="connsiteY24" fmla="*/ 465645 h 2597057"/>
              <a:gd name="connsiteX25" fmla="*/ 830567 w 1207855"/>
              <a:gd name="connsiteY25" fmla="*/ 490583 h 2597057"/>
              <a:gd name="connsiteX26" fmla="*/ 797316 w 1207855"/>
              <a:gd name="connsiteY26" fmla="*/ 557085 h 2597057"/>
              <a:gd name="connsiteX27" fmla="*/ 789003 w 1207855"/>
              <a:gd name="connsiteY27" fmla="*/ 598648 h 2597057"/>
              <a:gd name="connsiteX28" fmla="*/ 772378 w 1207855"/>
              <a:gd name="connsiteY28" fmla="*/ 623587 h 2597057"/>
              <a:gd name="connsiteX29" fmla="*/ 764065 w 1207855"/>
              <a:gd name="connsiteY29" fmla="*/ 656838 h 2597057"/>
              <a:gd name="connsiteX30" fmla="*/ 772378 w 1207855"/>
              <a:gd name="connsiteY30" fmla="*/ 839718 h 2597057"/>
              <a:gd name="connsiteX31" fmla="*/ 789003 w 1207855"/>
              <a:gd name="connsiteY31" fmla="*/ 864656 h 2597057"/>
              <a:gd name="connsiteX32" fmla="*/ 797316 w 1207855"/>
              <a:gd name="connsiteY32" fmla="*/ 889594 h 2597057"/>
              <a:gd name="connsiteX33" fmla="*/ 863818 w 1207855"/>
              <a:gd name="connsiteY33" fmla="*/ 931158 h 2597057"/>
              <a:gd name="connsiteX34" fmla="*/ 1013447 w 1207855"/>
              <a:gd name="connsiteY34" fmla="*/ 839718 h 2597057"/>
              <a:gd name="connsiteX35" fmla="*/ 963570 w 1207855"/>
              <a:gd name="connsiteY35" fmla="*/ 565397 h 2597057"/>
              <a:gd name="connsiteX36" fmla="*/ 1129825 w 1207855"/>
              <a:gd name="connsiteY36" fmla="*/ 399142 h 2597057"/>
              <a:gd name="connsiteX37" fmla="*/ 1204639 w 1207855"/>
              <a:gd name="connsiteY37" fmla="*/ 623587 h 2597057"/>
              <a:gd name="connsiteX38" fmla="*/ 1030073 w 1207855"/>
              <a:gd name="connsiteY38" fmla="*/ 1072474 h 2597057"/>
              <a:gd name="connsiteX39" fmla="*/ 1013447 w 1207855"/>
              <a:gd name="connsiteY39" fmla="*/ 1122350 h 2597057"/>
              <a:gd name="connsiteX40" fmla="*/ 996822 w 1207855"/>
              <a:gd name="connsiteY40" fmla="*/ 1172227 h 2597057"/>
              <a:gd name="connsiteX41" fmla="*/ 988509 w 1207855"/>
              <a:gd name="connsiteY41" fmla="*/ 1205478 h 2597057"/>
              <a:gd name="connsiteX42" fmla="*/ 980196 w 1207855"/>
              <a:gd name="connsiteY42" fmla="*/ 1321856 h 2597057"/>
              <a:gd name="connsiteX43" fmla="*/ 971883 w 1207855"/>
              <a:gd name="connsiteY43" fmla="*/ 1355107 h 2597057"/>
              <a:gd name="connsiteX44" fmla="*/ 963571 w 1207855"/>
              <a:gd name="connsiteY44" fmla="*/ 1413296 h 2597057"/>
              <a:gd name="connsiteX45" fmla="*/ 946945 w 1207855"/>
              <a:gd name="connsiteY45" fmla="*/ 1471485 h 2597057"/>
              <a:gd name="connsiteX46" fmla="*/ 938633 w 1207855"/>
              <a:gd name="connsiteY46" fmla="*/ 1504736 h 2597057"/>
              <a:gd name="connsiteX47" fmla="*/ 922007 w 1207855"/>
              <a:gd name="connsiteY47" fmla="*/ 1529674 h 2597057"/>
              <a:gd name="connsiteX48" fmla="*/ 905382 w 1207855"/>
              <a:gd name="connsiteY48" fmla="*/ 1579550 h 2597057"/>
              <a:gd name="connsiteX49" fmla="*/ 897069 w 1207855"/>
              <a:gd name="connsiteY49" fmla="*/ 1604488 h 2597057"/>
              <a:gd name="connsiteX50" fmla="*/ 888756 w 1207855"/>
              <a:gd name="connsiteY50" fmla="*/ 1629427 h 2597057"/>
              <a:gd name="connsiteX51" fmla="*/ 872131 w 1207855"/>
              <a:gd name="connsiteY51" fmla="*/ 1654365 h 2597057"/>
              <a:gd name="connsiteX52" fmla="*/ 855505 w 1207855"/>
              <a:gd name="connsiteY52" fmla="*/ 1704241 h 2597057"/>
              <a:gd name="connsiteX53" fmla="*/ 847193 w 1207855"/>
              <a:gd name="connsiteY53" fmla="*/ 1729179 h 2597057"/>
              <a:gd name="connsiteX54" fmla="*/ 830567 w 1207855"/>
              <a:gd name="connsiteY54" fmla="*/ 1745805 h 2597057"/>
              <a:gd name="connsiteX55" fmla="*/ 813942 w 1207855"/>
              <a:gd name="connsiteY55" fmla="*/ 1795681 h 2597057"/>
              <a:gd name="connsiteX56" fmla="*/ 805629 w 1207855"/>
              <a:gd name="connsiteY56" fmla="*/ 1820619 h 2597057"/>
              <a:gd name="connsiteX57" fmla="*/ 789003 w 1207855"/>
              <a:gd name="connsiteY57" fmla="*/ 1887121 h 2597057"/>
              <a:gd name="connsiteX58" fmla="*/ 780691 w 1207855"/>
              <a:gd name="connsiteY58" fmla="*/ 1953623 h 2597057"/>
              <a:gd name="connsiteX59" fmla="*/ 772378 w 1207855"/>
              <a:gd name="connsiteY59" fmla="*/ 1986874 h 2597057"/>
              <a:gd name="connsiteX60" fmla="*/ 764065 w 1207855"/>
              <a:gd name="connsiteY60" fmla="*/ 2078314 h 2597057"/>
              <a:gd name="connsiteX61" fmla="*/ 747440 w 1207855"/>
              <a:gd name="connsiteY61" fmla="*/ 2128190 h 2597057"/>
              <a:gd name="connsiteX62" fmla="*/ 722502 w 1207855"/>
              <a:gd name="connsiteY62" fmla="*/ 2219630 h 2597057"/>
              <a:gd name="connsiteX63" fmla="*/ 705876 w 1207855"/>
              <a:gd name="connsiteY63" fmla="*/ 2244568 h 2597057"/>
              <a:gd name="connsiteX64" fmla="*/ 680938 w 1207855"/>
              <a:gd name="connsiteY64" fmla="*/ 2302758 h 2597057"/>
              <a:gd name="connsiteX65" fmla="*/ 647687 w 1207855"/>
              <a:gd name="connsiteY65" fmla="*/ 2369259 h 2597057"/>
              <a:gd name="connsiteX66" fmla="*/ 624712 w 1207855"/>
              <a:gd name="connsiteY66" fmla="*/ 2374686 h 2597057"/>
              <a:gd name="connsiteX67" fmla="*/ 516011 w 1207855"/>
              <a:gd name="connsiteY67" fmla="*/ 2420175 h 2597057"/>
              <a:gd name="connsiteX68" fmla="*/ 638335 w 1207855"/>
              <a:gd name="connsiteY68" fmla="*/ 2515713 h 2597057"/>
              <a:gd name="connsiteX69" fmla="*/ 547934 w 1207855"/>
              <a:gd name="connsiteY69" fmla="*/ 2527201 h 2597057"/>
              <a:gd name="connsiteX70" fmla="*/ 589671 w 1207855"/>
              <a:gd name="connsiteY70" fmla="*/ 2567264 h 2597057"/>
              <a:gd name="connsiteX71" fmla="*/ 539218 w 1207855"/>
              <a:gd name="connsiteY71" fmla="*/ 2597051 h 2597057"/>
              <a:gd name="connsiteX72" fmla="*/ 432942 w 1207855"/>
              <a:gd name="connsiteY72" fmla="*/ 2569688 h 2597057"/>
              <a:gd name="connsiteX73" fmla="*/ 360378 w 1207855"/>
              <a:gd name="connsiteY73" fmla="*/ 2549888 h 2597057"/>
              <a:gd name="connsiteX74" fmla="*/ 326377 w 1207855"/>
              <a:gd name="connsiteY74" fmla="*/ 2539613 h 2597057"/>
              <a:gd name="connsiteX75" fmla="*/ 256989 w 1207855"/>
              <a:gd name="connsiteY75" fmla="*/ 2477325 h 2597057"/>
              <a:gd name="connsiteX76" fmla="*/ 282100 w 1207855"/>
              <a:gd name="connsiteY76" fmla="*/ 2538112 h 2597057"/>
              <a:gd name="connsiteX77" fmla="*/ 215137 w 1207855"/>
              <a:gd name="connsiteY77" fmla="*/ 2516348 h 2597057"/>
              <a:gd name="connsiteX78" fmla="*/ 137609 w 1207855"/>
              <a:gd name="connsiteY78" fmla="*/ 2473861 h 2597057"/>
              <a:gd name="connsiteX79" fmla="*/ 160 w 1207855"/>
              <a:gd name="connsiteY79" fmla="*/ 2432009 h 2597057"/>
              <a:gd name="connsiteX80" fmla="*/ 36298 w 1207855"/>
              <a:gd name="connsiteY80" fmla="*/ 2419771 h 2597057"/>
              <a:gd name="connsiteX81" fmla="*/ 29197 w 1207855"/>
              <a:gd name="connsiteY81" fmla="*/ 2380920 h 2597057"/>
              <a:gd name="connsiteX82" fmla="*/ 24233 w 1207855"/>
              <a:gd name="connsiteY82" fmla="*/ 2327696 h 2597057"/>
              <a:gd name="connsiteX83" fmla="*/ 74109 w 1207855"/>
              <a:gd name="connsiteY83" fmla="*/ 2211318 h 2597057"/>
              <a:gd name="connsiteX84" fmla="*/ 32546 w 1207855"/>
              <a:gd name="connsiteY84" fmla="*/ 2219630 h 2597057"/>
              <a:gd name="connsiteX85" fmla="*/ 57483 w 1207855"/>
              <a:gd name="connsiteY85" fmla="*/ 2136503 h 2597057"/>
              <a:gd name="connsiteX86" fmla="*/ 49171 w 1207855"/>
              <a:gd name="connsiteY86" fmla="*/ 2111565 h 2597057"/>
              <a:gd name="connsiteX87" fmla="*/ 32545 w 1207855"/>
              <a:gd name="connsiteY87" fmla="*/ 2045063 h 2597057"/>
              <a:gd name="connsiteX88" fmla="*/ 59908 w 1207855"/>
              <a:gd name="connsiteY88" fmla="*/ 1886169 h 2597057"/>
              <a:gd name="connsiteX89" fmla="*/ 105107 w 1207855"/>
              <a:gd name="connsiteY89" fmla="*/ 1798193 h 2597057"/>
              <a:gd name="connsiteX90" fmla="*/ 150309 w 1207855"/>
              <a:gd name="connsiteY90" fmla="*/ 1691253 h 2597057"/>
              <a:gd name="connsiteX91" fmla="*/ 185984 w 1207855"/>
              <a:gd name="connsiteY91" fmla="*/ 1602194 h 2597057"/>
              <a:gd name="connsiteX92" fmla="*/ 202610 w 1207855"/>
              <a:gd name="connsiteY92" fmla="*/ 1549893 h 2597057"/>
              <a:gd name="connsiteX0" fmla="*/ 202610 w 1207855"/>
              <a:gd name="connsiteY0" fmla="*/ 1549893 h 2597057"/>
              <a:gd name="connsiteX1" fmla="*/ 267727 w 1207855"/>
              <a:gd name="connsiteY1" fmla="*/ 1307697 h 2597057"/>
              <a:gd name="connsiteX2" fmla="*/ 306865 w 1207855"/>
              <a:gd name="connsiteY2" fmla="*/ 1188852 h 2597057"/>
              <a:gd name="connsiteX3" fmla="*/ 315178 w 1207855"/>
              <a:gd name="connsiteY3" fmla="*/ 1130663 h 2597057"/>
              <a:gd name="connsiteX4" fmla="*/ 330634 w 1207855"/>
              <a:gd name="connsiteY4" fmla="*/ 1041431 h 2597057"/>
              <a:gd name="connsiteX5" fmla="*/ 330591 w 1207855"/>
              <a:gd name="connsiteY5" fmla="*/ 859807 h 2597057"/>
              <a:gd name="connsiteX6" fmla="*/ 331760 w 1207855"/>
              <a:gd name="connsiteY6" fmla="*/ 808675 h 2597057"/>
              <a:gd name="connsiteX7" fmla="*/ 331716 w 1207855"/>
              <a:gd name="connsiteY7" fmla="*/ 730267 h 2597057"/>
              <a:gd name="connsiteX8" fmla="*/ 353105 w 1207855"/>
              <a:gd name="connsiteY8" fmla="*/ 658959 h 2597057"/>
              <a:gd name="connsiteX9" fmla="*/ 373324 w 1207855"/>
              <a:gd name="connsiteY9" fmla="*/ 610295 h 2597057"/>
              <a:gd name="connsiteX10" fmla="*/ 384018 w 1207855"/>
              <a:gd name="connsiteY10" fmla="*/ 556782 h 2597057"/>
              <a:gd name="connsiteX11" fmla="*/ 414931 w 1207855"/>
              <a:gd name="connsiteY11" fmla="*/ 482270 h 2597057"/>
              <a:gd name="connsiteX12" fmla="*/ 439869 w 1207855"/>
              <a:gd name="connsiteY12" fmla="*/ 340954 h 2597057"/>
              <a:gd name="connsiteX13" fmla="*/ 448182 w 1207855"/>
              <a:gd name="connsiteY13" fmla="*/ 316016 h 2597057"/>
              <a:gd name="connsiteX14" fmla="*/ 473120 w 1207855"/>
              <a:gd name="connsiteY14" fmla="*/ 282765 h 2597057"/>
              <a:gd name="connsiteX15" fmla="*/ 489745 w 1207855"/>
              <a:gd name="connsiteY15" fmla="*/ 232888 h 2597057"/>
              <a:gd name="connsiteX16" fmla="*/ 498058 w 1207855"/>
              <a:gd name="connsiteY16" fmla="*/ 207950 h 2597057"/>
              <a:gd name="connsiteX17" fmla="*/ 589498 w 1207855"/>
              <a:gd name="connsiteY17" fmla="*/ 133136 h 2597057"/>
              <a:gd name="connsiteX18" fmla="*/ 714189 w 1207855"/>
              <a:gd name="connsiteY18" fmla="*/ 99885 h 2597057"/>
              <a:gd name="connsiteX19" fmla="*/ 813941 w 1207855"/>
              <a:gd name="connsiteY19" fmla="*/ 149761 h 2597057"/>
              <a:gd name="connsiteX20" fmla="*/ 888756 w 1207855"/>
              <a:gd name="connsiteY20" fmla="*/ 16758 h 2597057"/>
              <a:gd name="connsiteX21" fmla="*/ 1154763 w 1207855"/>
              <a:gd name="connsiteY21" fmla="*/ 50009 h 2597057"/>
              <a:gd name="connsiteX22" fmla="*/ 863818 w 1207855"/>
              <a:gd name="connsiteY22" fmla="*/ 449019 h 2597057"/>
              <a:gd name="connsiteX23" fmla="*/ 847193 w 1207855"/>
              <a:gd name="connsiteY23" fmla="*/ 465645 h 2597057"/>
              <a:gd name="connsiteX24" fmla="*/ 830567 w 1207855"/>
              <a:gd name="connsiteY24" fmla="*/ 490583 h 2597057"/>
              <a:gd name="connsiteX25" fmla="*/ 797316 w 1207855"/>
              <a:gd name="connsiteY25" fmla="*/ 557085 h 2597057"/>
              <a:gd name="connsiteX26" fmla="*/ 789003 w 1207855"/>
              <a:gd name="connsiteY26" fmla="*/ 598648 h 2597057"/>
              <a:gd name="connsiteX27" fmla="*/ 772378 w 1207855"/>
              <a:gd name="connsiteY27" fmla="*/ 623587 h 2597057"/>
              <a:gd name="connsiteX28" fmla="*/ 764065 w 1207855"/>
              <a:gd name="connsiteY28" fmla="*/ 656838 h 2597057"/>
              <a:gd name="connsiteX29" fmla="*/ 772378 w 1207855"/>
              <a:gd name="connsiteY29" fmla="*/ 839718 h 2597057"/>
              <a:gd name="connsiteX30" fmla="*/ 789003 w 1207855"/>
              <a:gd name="connsiteY30" fmla="*/ 864656 h 2597057"/>
              <a:gd name="connsiteX31" fmla="*/ 797316 w 1207855"/>
              <a:gd name="connsiteY31" fmla="*/ 889594 h 2597057"/>
              <a:gd name="connsiteX32" fmla="*/ 863818 w 1207855"/>
              <a:gd name="connsiteY32" fmla="*/ 931158 h 2597057"/>
              <a:gd name="connsiteX33" fmla="*/ 1013447 w 1207855"/>
              <a:gd name="connsiteY33" fmla="*/ 839718 h 2597057"/>
              <a:gd name="connsiteX34" fmla="*/ 963570 w 1207855"/>
              <a:gd name="connsiteY34" fmla="*/ 565397 h 2597057"/>
              <a:gd name="connsiteX35" fmla="*/ 1129825 w 1207855"/>
              <a:gd name="connsiteY35" fmla="*/ 399142 h 2597057"/>
              <a:gd name="connsiteX36" fmla="*/ 1204639 w 1207855"/>
              <a:gd name="connsiteY36" fmla="*/ 623587 h 2597057"/>
              <a:gd name="connsiteX37" fmla="*/ 1030073 w 1207855"/>
              <a:gd name="connsiteY37" fmla="*/ 1072474 h 2597057"/>
              <a:gd name="connsiteX38" fmla="*/ 1013447 w 1207855"/>
              <a:gd name="connsiteY38" fmla="*/ 1122350 h 2597057"/>
              <a:gd name="connsiteX39" fmla="*/ 996822 w 1207855"/>
              <a:gd name="connsiteY39" fmla="*/ 1172227 h 2597057"/>
              <a:gd name="connsiteX40" fmla="*/ 988509 w 1207855"/>
              <a:gd name="connsiteY40" fmla="*/ 1205478 h 2597057"/>
              <a:gd name="connsiteX41" fmla="*/ 980196 w 1207855"/>
              <a:gd name="connsiteY41" fmla="*/ 1321856 h 2597057"/>
              <a:gd name="connsiteX42" fmla="*/ 971883 w 1207855"/>
              <a:gd name="connsiteY42" fmla="*/ 1355107 h 2597057"/>
              <a:gd name="connsiteX43" fmla="*/ 963571 w 1207855"/>
              <a:gd name="connsiteY43" fmla="*/ 1413296 h 2597057"/>
              <a:gd name="connsiteX44" fmla="*/ 946945 w 1207855"/>
              <a:gd name="connsiteY44" fmla="*/ 1471485 h 2597057"/>
              <a:gd name="connsiteX45" fmla="*/ 938633 w 1207855"/>
              <a:gd name="connsiteY45" fmla="*/ 1504736 h 2597057"/>
              <a:gd name="connsiteX46" fmla="*/ 922007 w 1207855"/>
              <a:gd name="connsiteY46" fmla="*/ 1529674 h 2597057"/>
              <a:gd name="connsiteX47" fmla="*/ 905382 w 1207855"/>
              <a:gd name="connsiteY47" fmla="*/ 1579550 h 2597057"/>
              <a:gd name="connsiteX48" fmla="*/ 897069 w 1207855"/>
              <a:gd name="connsiteY48" fmla="*/ 1604488 h 2597057"/>
              <a:gd name="connsiteX49" fmla="*/ 888756 w 1207855"/>
              <a:gd name="connsiteY49" fmla="*/ 1629427 h 2597057"/>
              <a:gd name="connsiteX50" fmla="*/ 872131 w 1207855"/>
              <a:gd name="connsiteY50" fmla="*/ 1654365 h 2597057"/>
              <a:gd name="connsiteX51" fmla="*/ 855505 w 1207855"/>
              <a:gd name="connsiteY51" fmla="*/ 1704241 h 2597057"/>
              <a:gd name="connsiteX52" fmla="*/ 847193 w 1207855"/>
              <a:gd name="connsiteY52" fmla="*/ 1729179 h 2597057"/>
              <a:gd name="connsiteX53" fmla="*/ 830567 w 1207855"/>
              <a:gd name="connsiteY53" fmla="*/ 1745805 h 2597057"/>
              <a:gd name="connsiteX54" fmla="*/ 813942 w 1207855"/>
              <a:gd name="connsiteY54" fmla="*/ 1795681 h 2597057"/>
              <a:gd name="connsiteX55" fmla="*/ 805629 w 1207855"/>
              <a:gd name="connsiteY55" fmla="*/ 1820619 h 2597057"/>
              <a:gd name="connsiteX56" fmla="*/ 789003 w 1207855"/>
              <a:gd name="connsiteY56" fmla="*/ 1887121 h 2597057"/>
              <a:gd name="connsiteX57" fmla="*/ 780691 w 1207855"/>
              <a:gd name="connsiteY57" fmla="*/ 1953623 h 2597057"/>
              <a:gd name="connsiteX58" fmla="*/ 772378 w 1207855"/>
              <a:gd name="connsiteY58" fmla="*/ 1986874 h 2597057"/>
              <a:gd name="connsiteX59" fmla="*/ 764065 w 1207855"/>
              <a:gd name="connsiteY59" fmla="*/ 2078314 h 2597057"/>
              <a:gd name="connsiteX60" fmla="*/ 747440 w 1207855"/>
              <a:gd name="connsiteY60" fmla="*/ 2128190 h 2597057"/>
              <a:gd name="connsiteX61" fmla="*/ 722502 w 1207855"/>
              <a:gd name="connsiteY61" fmla="*/ 2219630 h 2597057"/>
              <a:gd name="connsiteX62" fmla="*/ 705876 w 1207855"/>
              <a:gd name="connsiteY62" fmla="*/ 2244568 h 2597057"/>
              <a:gd name="connsiteX63" fmla="*/ 680938 w 1207855"/>
              <a:gd name="connsiteY63" fmla="*/ 2302758 h 2597057"/>
              <a:gd name="connsiteX64" fmla="*/ 647687 w 1207855"/>
              <a:gd name="connsiteY64" fmla="*/ 2369259 h 2597057"/>
              <a:gd name="connsiteX65" fmla="*/ 624712 w 1207855"/>
              <a:gd name="connsiteY65" fmla="*/ 2374686 h 2597057"/>
              <a:gd name="connsiteX66" fmla="*/ 516011 w 1207855"/>
              <a:gd name="connsiteY66" fmla="*/ 2420175 h 2597057"/>
              <a:gd name="connsiteX67" fmla="*/ 638335 w 1207855"/>
              <a:gd name="connsiteY67" fmla="*/ 2515713 h 2597057"/>
              <a:gd name="connsiteX68" fmla="*/ 547934 w 1207855"/>
              <a:gd name="connsiteY68" fmla="*/ 2527201 h 2597057"/>
              <a:gd name="connsiteX69" fmla="*/ 589671 w 1207855"/>
              <a:gd name="connsiteY69" fmla="*/ 2567264 h 2597057"/>
              <a:gd name="connsiteX70" fmla="*/ 539218 w 1207855"/>
              <a:gd name="connsiteY70" fmla="*/ 2597051 h 2597057"/>
              <a:gd name="connsiteX71" fmla="*/ 432942 w 1207855"/>
              <a:gd name="connsiteY71" fmla="*/ 2569688 h 2597057"/>
              <a:gd name="connsiteX72" fmla="*/ 360378 w 1207855"/>
              <a:gd name="connsiteY72" fmla="*/ 2549888 h 2597057"/>
              <a:gd name="connsiteX73" fmla="*/ 326377 w 1207855"/>
              <a:gd name="connsiteY73" fmla="*/ 2539613 h 2597057"/>
              <a:gd name="connsiteX74" fmla="*/ 256989 w 1207855"/>
              <a:gd name="connsiteY74" fmla="*/ 2477325 h 2597057"/>
              <a:gd name="connsiteX75" fmla="*/ 282100 w 1207855"/>
              <a:gd name="connsiteY75" fmla="*/ 2538112 h 2597057"/>
              <a:gd name="connsiteX76" fmla="*/ 215137 w 1207855"/>
              <a:gd name="connsiteY76" fmla="*/ 2516348 h 2597057"/>
              <a:gd name="connsiteX77" fmla="*/ 137609 w 1207855"/>
              <a:gd name="connsiteY77" fmla="*/ 2473861 h 2597057"/>
              <a:gd name="connsiteX78" fmla="*/ 160 w 1207855"/>
              <a:gd name="connsiteY78" fmla="*/ 2432009 h 2597057"/>
              <a:gd name="connsiteX79" fmla="*/ 36298 w 1207855"/>
              <a:gd name="connsiteY79" fmla="*/ 2419771 h 2597057"/>
              <a:gd name="connsiteX80" fmla="*/ 29197 w 1207855"/>
              <a:gd name="connsiteY80" fmla="*/ 2380920 h 2597057"/>
              <a:gd name="connsiteX81" fmla="*/ 24233 w 1207855"/>
              <a:gd name="connsiteY81" fmla="*/ 2327696 h 2597057"/>
              <a:gd name="connsiteX82" fmla="*/ 74109 w 1207855"/>
              <a:gd name="connsiteY82" fmla="*/ 2211318 h 2597057"/>
              <a:gd name="connsiteX83" fmla="*/ 32546 w 1207855"/>
              <a:gd name="connsiteY83" fmla="*/ 2219630 h 2597057"/>
              <a:gd name="connsiteX84" fmla="*/ 57483 w 1207855"/>
              <a:gd name="connsiteY84" fmla="*/ 2136503 h 2597057"/>
              <a:gd name="connsiteX85" fmla="*/ 49171 w 1207855"/>
              <a:gd name="connsiteY85" fmla="*/ 2111565 h 2597057"/>
              <a:gd name="connsiteX86" fmla="*/ 32545 w 1207855"/>
              <a:gd name="connsiteY86" fmla="*/ 2045063 h 2597057"/>
              <a:gd name="connsiteX87" fmla="*/ 59908 w 1207855"/>
              <a:gd name="connsiteY87" fmla="*/ 1886169 h 2597057"/>
              <a:gd name="connsiteX88" fmla="*/ 105107 w 1207855"/>
              <a:gd name="connsiteY88" fmla="*/ 1798193 h 2597057"/>
              <a:gd name="connsiteX89" fmla="*/ 150309 w 1207855"/>
              <a:gd name="connsiteY89" fmla="*/ 1691253 h 2597057"/>
              <a:gd name="connsiteX90" fmla="*/ 185984 w 1207855"/>
              <a:gd name="connsiteY90" fmla="*/ 1602194 h 2597057"/>
              <a:gd name="connsiteX91" fmla="*/ 202610 w 1207855"/>
              <a:gd name="connsiteY91" fmla="*/ 1549893 h 2597057"/>
              <a:gd name="connsiteX0" fmla="*/ 202610 w 1207855"/>
              <a:gd name="connsiteY0" fmla="*/ 1549893 h 2597057"/>
              <a:gd name="connsiteX1" fmla="*/ 306865 w 1207855"/>
              <a:gd name="connsiteY1" fmla="*/ 1188852 h 2597057"/>
              <a:gd name="connsiteX2" fmla="*/ 315178 w 1207855"/>
              <a:gd name="connsiteY2" fmla="*/ 1130663 h 2597057"/>
              <a:gd name="connsiteX3" fmla="*/ 330634 w 1207855"/>
              <a:gd name="connsiteY3" fmla="*/ 1041431 h 2597057"/>
              <a:gd name="connsiteX4" fmla="*/ 330591 w 1207855"/>
              <a:gd name="connsiteY4" fmla="*/ 859807 h 2597057"/>
              <a:gd name="connsiteX5" fmla="*/ 331760 w 1207855"/>
              <a:gd name="connsiteY5" fmla="*/ 808675 h 2597057"/>
              <a:gd name="connsiteX6" fmla="*/ 331716 w 1207855"/>
              <a:gd name="connsiteY6" fmla="*/ 730267 h 2597057"/>
              <a:gd name="connsiteX7" fmla="*/ 353105 w 1207855"/>
              <a:gd name="connsiteY7" fmla="*/ 658959 h 2597057"/>
              <a:gd name="connsiteX8" fmla="*/ 373324 w 1207855"/>
              <a:gd name="connsiteY8" fmla="*/ 610295 h 2597057"/>
              <a:gd name="connsiteX9" fmla="*/ 384018 w 1207855"/>
              <a:gd name="connsiteY9" fmla="*/ 556782 h 2597057"/>
              <a:gd name="connsiteX10" fmla="*/ 414931 w 1207855"/>
              <a:gd name="connsiteY10" fmla="*/ 482270 h 2597057"/>
              <a:gd name="connsiteX11" fmla="*/ 439869 w 1207855"/>
              <a:gd name="connsiteY11" fmla="*/ 340954 h 2597057"/>
              <a:gd name="connsiteX12" fmla="*/ 448182 w 1207855"/>
              <a:gd name="connsiteY12" fmla="*/ 316016 h 2597057"/>
              <a:gd name="connsiteX13" fmla="*/ 473120 w 1207855"/>
              <a:gd name="connsiteY13" fmla="*/ 282765 h 2597057"/>
              <a:gd name="connsiteX14" fmla="*/ 489745 w 1207855"/>
              <a:gd name="connsiteY14" fmla="*/ 232888 h 2597057"/>
              <a:gd name="connsiteX15" fmla="*/ 498058 w 1207855"/>
              <a:gd name="connsiteY15" fmla="*/ 207950 h 2597057"/>
              <a:gd name="connsiteX16" fmla="*/ 589498 w 1207855"/>
              <a:gd name="connsiteY16" fmla="*/ 133136 h 2597057"/>
              <a:gd name="connsiteX17" fmla="*/ 714189 w 1207855"/>
              <a:gd name="connsiteY17" fmla="*/ 99885 h 2597057"/>
              <a:gd name="connsiteX18" fmla="*/ 813941 w 1207855"/>
              <a:gd name="connsiteY18" fmla="*/ 149761 h 2597057"/>
              <a:gd name="connsiteX19" fmla="*/ 888756 w 1207855"/>
              <a:gd name="connsiteY19" fmla="*/ 16758 h 2597057"/>
              <a:gd name="connsiteX20" fmla="*/ 1154763 w 1207855"/>
              <a:gd name="connsiteY20" fmla="*/ 50009 h 2597057"/>
              <a:gd name="connsiteX21" fmla="*/ 863818 w 1207855"/>
              <a:gd name="connsiteY21" fmla="*/ 449019 h 2597057"/>
              <a:gd name="connsiteX22" fmla="*/ 847193 w 1207855"/>
              <a:gd name="connsiteY22" fmla="*/ 465645 h 2597057"/>
              <a:gd name="connsiteX23" fmla="*/ 830567 w 1207855"/>
              <a:gd name="connsiteY23" fmla="*/ 490583 h 2597057"/>
              <a:gd name="connsiteX24" fmla="*/ 797316 w 1207855"/>
              <a:gd name="connsiteY24" fmla="*/ 557085 h 2597057"/>
              <a:gd name="connsiteX25" fmla="*/ 789003 w 1207855"/>
              <a:gd name="connsiteY25" fmla="*/ 598648 h 2597057"/>
              <a:gd name="connsiteX26" fmla="*/ 772378 w 1207855"/>
              <a:gd name="connsiteY26" fmla="*/ 623587 h 2597057"/>
              <a:gd name="connsiteX27" fmla="*/ 764065 w 1207855"/>
              <a:gd name="connsiteY27" fmla="*/ 656838 h 2597057"/>
              <a:gd name="connsiteX28" fmla="*/ 772378 w 1207855"/>
              <a:gd name="connsiteY28" fmla="*/ 839718 h 2597057"/>
              <a:gd name="connsiteX29" fmla="*/ 789003 w 1207855"/>
              <a:gd name="connsiteY29" fmla="*/ 864656 h 2597057"/>
              <a:gd name="connsiteX30" fmla="*/ 797316 w 1207855"/>
              <a:gd name="connsiteY30" fmla="*/ 889594 h 2597057"/>
              <a:gd name="connsiteX31" fmla="*/ 863818 w 1207855"/>
              <a:gd name="connsiteY31" fmla="*/ 931158 h 2597057"/>
              <a:gd name="connsiteX32" fmla="*/ 1013447 w 1207855"/>
              <a:gd name="connsiteY32" fmla="*/ 839718 h 2597057"/>
              <a:gd name="connsiteX33" fmla="*/ 963570 w 1207855"/>
              <a:gd name="connsiteY33" fmla="*/ 565397 h 2597057"/>
              <a:gd name="connsiteX34" fmla="*/ 1129825 w 1207855"/>
              <a:gd name="connsiteY34" fmla="*/ 399142 h 2597057"/>
              <a:gd name="connsiteX35" fmla="*/ 1204639 w 1207855"/>
              <a:gd name="connsiteY35" fmla="*/ 623587 h 2597057"/>
              <a:gd name="connsiteX36" fmla="*/ 1030073 w 1207855"/>
              <a:gd name="connsiteY36" fmla="*/ 1072474 h 2597057"/>
              <a:gd name="connsiteX37" fmla="*/ 1013447 w 1207855"/>
              <a:gd name="connsiteY37" fmla="*/ 1122350 h 2597057"/>
              <a:gd name="connsiteX38" fmla="*/ 996822 w 1207855"/>
              <a:gd name="connsiteY38" fmla="*/ 1172227 h 2597057"/>
              <a:gd name="connsiteX39" fmla="*/ 988509 w 1207855"/>
              <a:gd name="connsiteY39" fmla="*/ 1205478 h 2597057"/>
              <a:gd name="connsiteX40" fmla="*/ 980196 w 1207855"/>
              <a:gd name="connsiteY40" fmla="*/ 1321856 h 2597057"/>
              <a:gd name="connsiteX41" fmla="*/ 971883 w 1207855"/>
              <a:gd name="connsiteY41" fmla="*/ 1355107 h 2597057"/>
              <a:gd name="connsiteX42" fmla="*/ 963571 w 1207855"/>
              <a:gd name="connsiteY42" fmla="*/ 1413296 h 2597057"/>
              <a:gd name="connsiteX43" fmla="*/ 946945 w 1207855"/>
              <a:gd name="connsiteY43" fmla="*/ 1471485 h 2597057"/>
              <a:gd name="connsiteX44" fmla="*/ 938633 w 1207855"/>
              <a:gd name="connsiteY44" fmla="*/ 1504736 h 2597057"/>
              <a:gd name="connsiteX45" fmla="*/ 922007 w 1207855"/>
              <a:gd name="connsiteY45" fmla="*/ 1529674 h 2597057"/>
              <a:gd name="connsiteX46" fmla="*/ 905382 w 1207855"/>
              <a:gd name="connsiteY46" fmla="*/ 1579550 h 2597057"/>
              <a:gd name="connsiteX47" fmla="*/ 897069 w 1207855"/>
              <a:gd name="connsiteY47" fmla="*/ 1604488 h 2597057"/>
              <a:gd name="connsiteX48" fmla="*/ 888756 w 1207855"/>
              <a:gd name="connsiteY48" fmla="*/ 1629427 h 2597057"/>
              <a:gd name="connsiteX49" fmla="*/ 872131 w 1207855"/>
              <a:gd name="connsiteY49" fmla="*/ 1654365 h 2597057"/>
              <a:gd name="connsiteX50" fmla="*/ 855505 w 1207855"/>
              <a:gd name="connsiteY50" fmla="*/ 1704241 h 2597057"/>
              <a:gd name="connsiteX51" fmla="*/ 847193 w 1207855"/>
              <a:gd name="connsiteY51" fmla="*/ 1729179 h 2597057"/>
              <a:gd name="connsiteX52" fmla="*/ 830567 w 1207855"/>
              <a:gd name="connsiteY52" fmla="*/ 1745805 h 2597057"/>
              <a:gd name="connsiteX53" fmla="*/ 813942 w 1207855"/>
              <a:gd name="connsiteY53" fmla="*/ 1795681 h 2597057"/>
              <a:gd name="connsiteX54" fmla="*/ 805629 w 1207855"/>
              <a:gd name="connsiteY54" fmla="*/ 1820619 h 2597057"/>
              <a:gd name="connsiteX55" fmla="*/ 789003 w 1207855"/>
              <a:gd name="connsiteY55" fmla="*/ 1887121 h 2597057"/>
              <a:gd name="connsiteX56" fmla="*/ 780691 w 1207855"/>
              <a:gd name="connsiteY56" fmla="*/ 1953623 h 2597057"/>
              <a:gd name="connsiteX57" fmla="*/ 772378 w 1207855"/>
              <a:gd name="connsiteY57" fmla="*/ 1986874 h 2597057"/>
              <a:gd name="connsiteX58" fmla="*/ 764065 w 1207855"/>
              <a:gd name="connsiteY58" fmla="*/ 2078314 h 2597057"/>
              <a:gd name="connsiteX59" fmla="*/ 747440 w 1207855"/>
              <a:gd name="connsiteY59" fmla="*/ 2128190 h 2597057"/>
              <a:gd name="connsiteX60" fmla="*/ 722502 w 1207855"/>
              <a:gd name="connsiteY60" fmla="*/ 2219630 h 2597057"/>
              <a:gd name="connsiteX61" fmla="*/ 705876 w 1207855"/>
              <a:gd name="connsiteY61" fmla="*/ 2244568 h 2597057"/>
              <a:gd name="connsiteX62" fmla="*/ 680938 w 1207855"/>
              <a:gd name="connsiteY62" fmla="*/ 2302758 h 2597057"/>
              <a:gd name="connsiteX63" fmla="*/ 647687 w 1207855"/>
              <a:gd name="connsiteY63" fmla="*/ 2369259 h 2597057"/>
              <a:gd name="connsiteX64" fmla="*/ 624712 w 1207855"/>
              <a:gd name="connsiteY64" fmla="*/ 2374686 h 2597057"/>
              <a:gd name="connsiteX65" fmla="*/ 516011 w 1207855"/>
              <a:gd name="connsiteY65" fmla="*/ 2420175 h 2597057"/>
              <a:gd name="connsiteX66" fmla="*/ 638335 w 1207855"/>
              <a:gd name="connsiteY66" fmla="*/ 2515713 h 2597057"/>
              <a:gd name="connsiteX67" fmla="*/ 547934 w 1207855"/>
              <a:gd name="connsiteY67" fmla="*/ 2527201 h 2597057"/>
              <a:gd name="connsiteX68" fmla="*/ 589671 w 1207855"/>
              <a:gd name="connsiteY68" fmla="*/ 2567264 h 2597057"/>
              <a:gd name="connsiteX69" fmla="*/ 539218 w 1207855"/>
              <a:gd name="connsiteY69" fmla="*/ 2597051 h 2597057"/>
              <a:gd name="connsiteX70" fmla="*/ 432942 w 1207855"/>
              <a:gd name="connsiteY70" fmla="*/ 2569688 h 2597057"/>
              <a:gd name="connsiteX71" fmla="*/ 360378 w 1207855"/>
              <a:gd name="connsiteY71" fmla="*/ 2549888 h 2597057"/>
              <a:gd name="connsiteX72" fmla="*/ 326377 w 1207855"/>
              <a:gd name="connsiteY72" fmla="*/ 2539613 h 2597057"/>
              <a:gd name="connsiteX73" fmla="*/ 256989 w 1207855"/>
              <a:gd name="connsiteY73" fmla="*/ 2477325 h 2597057"/>
              <a:gd name="connsiteX74" fmla="*/ 282100 w 1207855"/>
              <a:gd name="connsiteY74" fmla="*/ 2538112 h 2597057"/>
              <a:gd name="connsiteX75" fmla="*/ 215137 w 1207855"/>
              <a:gd name="connsiteY75" fmla="*/ 2516348 h 2597057"/>
              <a:gd name="connsiteX76" fmla="*/ 137609 w 1207855"/>
              <a:gd name="connsiteY76" fmla="*/ 2473861 h 2597057"/>
              <a:gd name="connsiteX77" fmla="*/ 160 w 1207855"/>
              <a:gd name="connsiteY77" fmla="*/ 2432009 h 2597057"/>
              <a:gd name="connsiteX78" fmla="*/ 36298 w 1207855"/>
              <a:gd name="connsiteY78" fmla="*/ 2419771 h 2597057"/>
              <a:gd name="connsiteX79" fmla="*/ 29197 w 1207855"/>
              <a:gd name="connsiteY79" fmla="*/ 2380920 h 2597057"/>
              <a:gd name="connsiteX80" fmla="*/ 24233 w 1207855"/>
              <a:gd name="connsiteY80" fmla="*/ 2327696 h 2597057"/>
              <a:gd name="connsiteX81" fmla="*/ 74109 w 1207855"/>
              <a:gd name="connsiteY81" fmla="*/ 2211318 h 2597057"/>
              <a:gd name="connsiteX82" fmla="*/ 32546 w 1207855"/>
              <a:gd name="connsiteY82" fmla="*/ 2219630 h 2597057"/>
              <a:gd name="connsiteX83" fmla="*/ 57483 w 1207855"/>
              <a:gd name="connsiteY83" fmla="*/ 2136503 h 2597057"/>
              <a:gd name="connsiteX84" fmla="*/ 49171 w 1207855"/>
              <a:gd name="connsiteY84" fmla="*/ 2111565 h 2597057"/>
              <a:gd name="connsiteX85" fmla="*/ 32545 w 1207855"/>
              <a:gd name="connsiteY85" fmla="*/ 2045063 h 2597057"/>
              <a:gd name="connsiteX86" fmla="*/ 59908 w 1207855"/>
              <a:gd name="connsiteY86" fmla="*/ 1886169 h 2597057"/>
              <a:gd name="connsiteX87" fmla="*/ 105107 w 1207855"/>
              <a:gd name="connsiteY87" fmla="*/ 1798193 h 2597057"/>
              <a:gd name="connsiteX88" fmla="*/ 150309 w 1207855"/>
              <a:gd name="connsiteY88" fmla="*/ 1691253 h 2597057"/>
              <a:gd name="connsiteX89" fmla="*/ 185984 w 1207855"/>
              <a:gd name="connsiteY89" fmla="*/ 1602194 h 2597057"/>
              <a:gd name="connsiteX90" fmla="*/ 202610 w 1207855"/>
              <a:gd name="connsiteY90" fmla="*/ 1549893 h 2597057"/>
              <a:gd name="connsiteX0" fmla="*/ 202610 w 1207855"/>
              <a:gd name="connsiteY0" fmla="*/ 1549893 h 2597057"/>
              <a:gd name="connsiteX1" fmla="*/ 335440 w 1207855"/>
              <a:gd name="connsiteY1" fmla="*/ 1210283 h 2597057"/>
              <a:gd name="connsiteX2" fmla="*/ 315178 w 1207855"/>
              <a:gd name="connsiteY2" fmla="*/ 1130663 h 2597057"/>
              <a:gd name="connsiteX3" fmla="*/ 330634 w 1207855"/>
              <a:gd name="connsiteY3" fmla="*/ 1041431 h 2597057"/>
              <a:gd name="connsiteX4" fmla="*/ 330591 w 1207855"/>
              <a:gd name="connsiteY4" fmla="*/ 859807 h 2597057"/>
              <a:gd name="connsiteX5" fmla="*/ 331760 w 1207855"/>
              <a:gd name="connsiteY5" fmla="*/ 808675 h 2597057"/>
              <a:gd name="connsiteX6" fmla="*/ 331716 w 1207855"/>
              <a:gd name="connsiteY6" fmla="*/ 730267 h 2597057"/>
              <a:gd name="connsiteX7" fmla="*/ 353105 w 1207855"/>
              <a:gd name="connsiteY7" fmla="*/ 658959 h 2597057"/>
              <a:gd name="connsiteX8" fmla="*/ 373324 w 1207855"/>
              <a:gd name="connsiteY8" fmla="*/ 610295 h 2597057"/>
              <a:gd name="connsiteX9" fmla="*/ 384018 w 1207855"/>
              <a:gd name="connsiteY9" fmla="*/ 556782 h 2597057"/>
              <a:gd name="connsiteX10" fmla="*/ 414931 w 1207855"/>
              <a:gd name="connsiteY10" fmla="*/ 482270 h 2597057"/>
              <a:gd name="connsiteX11" fmla="*/ 439869 w 1207855"/>
              <a:gd name="connsiteY11" fmla="*/ 340954 h 2597057"/>
              <a:gd name="connsiteX12" fmla="*/ 448182 w 1207855"/>
              <a:gd name="connsiteY12" fmla="*/ 316016 h 2597057"/>
              <a:gd name="connsiteX13" fmla="*/ 473120 w 1207855"/>
              <a:gd name="connsiteY13" fmla="*/ 282765 h 2597057"/>
              <a:gd name="connsiteX14" fmla="*/ 489745 w 1207855"/>
              <a:gd name="connsiteY14" fmla="*/ 232888 h 2597057"/>
              <a:gd name="connsiteX15" fmla="*/ 498058 w 1207855"/>
              <a:gd name="connsiteY15" fmla="*/ 207950 h 2597057"/>
              <a:gd name="connsiteX16" fmla="*/ 589498 w 1207855"/>
              <a:gd name="connsiteY16" fmla="*/ 133136 h 2597057"/>
              <a:gd name="connsiteX17" fmla="*/ 714189 w 1207855"/>
              <a:gd name="connsiteY17" fmla="*/ 99885 h 2597057"/>
              <a:gd name="connsiteX18" fmla="*/ 813941 w 1207855"/>
              <a:gd name="connsiteY18" fmla="*/ 149761 h 2597057"/>
              <a:gd name="connsiteX19" fmla="*/ 888756 w 1207855"/>
              <a:gd name="connsiteY19" fmla="*/ 16758 h 2597057"/>
              <a:gd name="connsiteX20" fmla="*/ 1154763 w 1207855"/>
              <a:gd name="connsiteY20" fmla="*/ 50009 h 2597057"/>
              <a:gd name="connsiteX21" fmla="*/ 863818 w 1207855"/>
              <a:gd name="connsiteY21" fmla="*/ 449019 h 2597057"/>
              <a:gd name="connsiteX22" fmla="*/ 847193 w 1207855"/>
              <a:gd name="connsiteY22" fmla="*/ 465645 h 2597057"/>
              <a:gd name="connsiteX23" fmla="*/ 830567 w 1207855"/>
              <a:gd name="connsiteY23" fmla="*/ 490583 h 2597057"/>
              <a:gd name="connsiteX24" fmla="*/ 797316 w 1207855"/>
              <a:gd name="connsiteY24" fmla="*/ 557085 h 2597057"/>
              <a:gd name="connsiteX25" fmla="*/ 789003 w 1207855"/>
              <a:gd name="connsiteY25" fmla="*/ 598648 h 2597057"/>
              <a:gd name="connsiteX26" fmla="*/ 772378 w 1207855"/>
              <a:gd name="connsiteY26" fmla="*/ 623587 h 2597057"/>
              <a:gd name="connsiteX27" fmla="*/ 764065 w 1207855"/>
              <a:gd name="connsiteY27" fmla="*/ 656838 h 2597057"/>
              <a:gd name="connsiteX28" fmla="*/ 772378 w 1207855"/>
              <a:gd name="connsiteY28" fmla="*/ 839718 h 2597057"/>
              <a:gd name="connsiteX29" fmla="*/ 789003 w 1207855"/>
              <a:gd name="connsiteY29" fmla="*/ 864656 h 2597057"/>
              <a:gd name="connsiteX30" fmla="*/ 797316 w 1207855"/>
              <a:gd name="connsiteY30" fmla="*/ 889594 h 2597057"/>
              <a:gd name="connsiteX31" fmla="*/ 863818 w 1207855"/>
              <a:gd name="connsiteY31" fmla="*/ 931158 h 2597057"/>
              <a:gd name="connsiteX32" fmla="*/ 1013447 w 1207855"/>
              <a:gd name="connsiteY32" fmla="*/ 839718 h 2597057"/>
              <a:gd name="connsiteX33" fmla="*/ 963570 w 1207855"/>
              <a:gd name="connsiteY33" fmla="*/ 565397 h 2597057"/>
              <a:gd name="connsiteX34" fmla="*/ 1129825 w 1207855"/>
              <a:gd name="connsiteY34" fmla="*/ 399142 h 2597057"/>
              <a:gd name="connsiteX35" fmla="*/ 1204639 w 1207855"/>
              <a:gd name="connsiteY35" fmla="*/ 623587 h 2597057"/>
              <a:gd name="connsiteX36" fmla="*/ 1030073 w 1207855"/>
              <a:gd name="connsiteY36" fmla="*/ 1072474 h 2597057"/>
              <a:gd name="connsiteX37" fmla="*/ 1013447 w 1207855"/>
              <a:gd name="connsiteY37" fmla="*/ 1122350 h 2597057"/>
              <a:gd name="connsiteX38" fmla="*/ 996822 w 1207855"/>
              <a:gd name="connsiteY38" fmla="*/ 1172227 h 2597057"/>
              <a:gd name="connsiteX39" fmla="*/ 988509 w 1207855"/>
              <a:gd name="connsiteY39" fmla="*/ 1205478 h 2597057"/>
              <a:gd name="connsiteX40" fmla="*/ 980196 w 1207855"/>
              <a:gd name="connsiteY40" fmla="*/ 1321856 h 2597057"/>
              <a:gd name="connsiteX41" fmla="*/ 971883 w 1207855"/>
              <a:gd name="connsiteY41" fmla="*/ 1355107 h 2597057"/>
              <a:gd name="connsiteX42" fmla="*/ 963571 w 1207855"/>
              <a:gd name="connsiteY42" fmla="*/ 1413296 h 2597057"/>
              <a:gd name="connsiteX43" fmla="*/ 946945 w 1207855"/>
              <a:gd name="connsiteY43" fmla="*/ 1471485 h 2597057"/>
              <a:gd name="connsiteX44" fmla="*/ 938633 w 1207855"/>
              <a:gd name="connsiteY44" fmla="*/ 1504736 h 2597057"/>
              <a:gd name="connsiteX45" fmla="*/ 922007 w 1207855"/>
              <a:gd name="connsiteY45" fmla="*/ 1529674 h 2597057"/>
              <a:gd name="connsiteX46" fmla="*/ 905382 w 1207855"/>
              <a:gd name="connsiteY46" fmla="*/ 1579550 h 2597057"/>
              <a:gd name="connsiteX47" fmla="*/ 897069 w 1207855"/>
              <a:gd name="connsiteY47" fmla="*/ 1604488 h 2597057"/>
              <a:gd name="connsiteX48" fmla="*/ 888756 w 1207855"/>
              <a:gd name="connsiteY48" fmla="*/ 1629427 h 2597057"/>
              <a:gd name="connsiteX49" fmla="*/ 872131 w 1207855"/>
              <a:gd name="connsiteY49" fmla="*/ 1654365 h 2597057"/>
              <a:gd name="connsiteX50" fmla="*/ 855505 w 1207855"/>
              <a:gd name="connsiteY50" fmla="*/ 1704241 h 2597057"/>
              <a:gd name="connsiteX51" fmla="*/ 847193 w 1207855"/>
              <a:gd name="connsiteY51" fmla="*/ 1729179 h 2597057"/>
              <a:gd name="connsiteX52" fmla="*/ 830567 w 1207855"/>
              <a:gd name="connsiteY52" fmla="*/ 1745805 h 2597057"/>
              <a:gd name="connsiteX53" fmla="*/ 813942 w 1207855"/>
              <a:gd name="connsiteY53" fmla="*/ 1795681 h 2597057"/>
              <a:gd name="connsiteX54" fmla="*/ 805629 w 1207855"/>
              <a:gd name="connsiteY54" fmla="*/ 1820619 h 2597057"/>
              <a:gd name="connsiteX55" fmla="*/ 789003 w 1207855"/>
              <a:gd name="connsiteY55" fmla="*/ 1887121 h 2597057"/>
              <a:gd name="connsiteX56" fmla="*/ 780691 w 1207855"/>
              <a:gd name="connsiteY56" fmla="*/ 1953623 h 2597057"/>
              <a:gd name="connsiteX57" fmla="*/ 772378 w 1207855"/>
              <a:gd name="connsiteY57" fmla="*/ 1986874 h 2597057"/>
              <a:gd name="connsiteX58" fmla="*/ 764065 w 1207855"/>
              <a:gd name="connsiteY58" fmla="*/ 2078314 h 2597057"/>
              <a:gd name="connsiteX59" fmla="*/ 747440 w 1207855"/>
              <a:gd name="connsiteY59" fmla="*/ 2128190 h 2597057"/>
              <a:gd name="connsiteX60" fmla="*/ 722502 w 1207855"/>
              <a:gd name="connsiteY60" fmla="*/ 2219630 h 2597057"/>
              <a:gd name="connsiteX61" fmla="*/ 705876 w 1207855"/>
              <a:gd name="connsiteY61" fmla="*/ 2244568 h 2597057"/>
              <a:gd name="connsiteX62" fmla="*/ 680938 w 1207855"/>
              <a:gd name="connsiteY62" fmla="*/ 2302758 h 2597057"/>
              <a:gd name="connsiteX63" fmla="*/ 647687 w 1207855"/>
              <a:gd name="connsiteY63" fmla="*/ 2369259 h 2597057"/>
              <a:gd name="connsiteX64" fmla="*/ 624712 w 1207855"/>
              <a:gd name="connsiteY64" fmla="*/ 2374686 h 2597057"/>
              <a:gd name="connsiteX65" fmla="*/ 516011 w 1207855"/>
              <a:gd name="connsiteY65" fmla="*/ 2420175 h 2597057"/>
              <a:gd name="connsiteX66" fmla="*/ 638335 w 1207855"/>
              <a:gd name="connsiteY66" fmla="*/ 2515713 h 2597057"/>
              <a:gd name="connsiteX67" fmla="*/ 547934 w 1207855"/>
              <a:gd name="connsiteY67" fmla="*/ 2527201 h 2597057"/>
              <a:gd name="connsiteX68" fmla="*/ 589671 w 1207855"/>
              <a:gd name="connsiteY68" fmla="*/ 2567264 h 2597057"/>
              <a:gd name="connsiteX69" fmla="*/ 539218 w 1207855"/>
              <a:gd name="connsiteY69" fmla="*/ 2597051 h 2597057"/>
              <a:gd name="connsiteX70" fmla="*/ 432942 w 1207855"/>
              <a:gd name="connsiteY70" fmla="*/ 2569688 h 2597057"/>
              <a:gd name="connsiteX71" fmla="*/ 360378 w 1207855"/>
              <a:gd name="connsiteY71" fmla="*/ 2549888 h 2597057"/>
              <a:gd name="connsiteX72" fmla="*/ 326377 w 1207855"/>
              <a:gd name="connsiteY72" fmla="*/ 2539613 h 2597057"/>
              <a:gd name="connsiteX73" fmla="*/ 256989 w 1207855"/>
              <a:gd name="connsiteY73" fmla="*/ 2477325 h 2597057"/>
              <a:gd name="connsiteX74" fmla="*/ 282100 w 1207855"/>
              <a:gd name="connsiteY74" fmla="*/ 2538112 h 2597057"/>
              <a:gd name="connsiteX75" fmla="*/ 215137 w 1207855"/>
              <a:gd name="connsiteY75" fmla="*/ 2516348 h 2597057"/>
              <a:gd name="connsiteX76" fmla="*/ 137609 w 1207855"/>
              <a:gd name="connsiteY76" fmla="*/ 2473861 h 2597057"/>
              <a:gd name="connsiteX77" fmla="*/ 160 w 1207855"/>
              <a:gd name="connsiteY77" fmla="*/ 2432009 h 2597057"/>
              <a:gd name="connsiteX78" fmla="*/ 36298 w 1207855"/>
              <a:gd name="connsiteY78" fmla="*/ 2419771 h 2597057"/>
              <a:gd name="connsiteX79" fmla="*/ 29197 w 1207855"/>
              <a:gd name="connsiteY79" fmla="*/ 2380920 h 2597057"/>
              <a:gd name="connsiteX80" fmla="*/ 24233 w 1207855"/>
              <a:gd name="connsiteY80" fmla="*/ 2327696 h 2597057"/>
              <a:gd name="connsiteX81" fmla="*/ 74109 w 1207855"/>
              <a:gd name="connsiteY81" fmla="*/ 2211318 h 2597057"/>
              <a:gd name="connsiteX82" fmla="*/ 32546 w 1207855"/>
              <a:gd name="connsiteY82" fmla="*/ 2219630 h 2597057"/>
              <a:gd name="connsiteX83" fmla="*/ 57483 w 1207855"/>
              <a:gd name="connsiteY83" fmla="*/ 2136503 h 2597057"/>
              <a:gd name="connsiteX84" fmla="*/ 49171 w 1207855"/>
              <a:gd name="connsiteY84" fmla="*/ 2111565 h 2597057"/>
              <a:gd name="connsiteX85" fmla="*/ 32545 w 1207855"/>
              <a:gd name="connsiteY85" fmla="*/ 2045063 h 2597057"/>
              <a:gd name="connsiteX86" fmla="*/ 59908 w 1207855"/>
              <a:gd name="connsiteY86" fmla="*/ 1886169 h 2597057"/>
              <a:gd name="connsiteX87" fmla="*/ 105107 w 1207855"/>
              <a:gd name="connsiteY87" fmla="*/ 1798193 h 2597057"/>
              <a:gd name="connsiteX88" fmla="*/ 150309 w 1207855"/>
              <a:gd name="connsiteY88" fmla="*/ 1691253 h 2597057"/>
              <a:gd name="connsiteX89" fmla="*/ 185984 w 1207855"/>
              <a:gd name="connsiteY89" fmla="*/ 1602194 h 2597057"/>
              <a:gd name="connsiteX90" fmla="*/ 202610 w 1207855"/>
              <a:gd name="connsiteY90" fmla="*/ 1549893 h 2597057"/>
              <a:gd name="connsiteX0" fmla="*/ 185984 w 1207855"/>
              <a:gd name="connsiteY0" fmla="*/ 1602194 h 2597057"/>
              <a:gd name="connsiteX1" fmla="*/ 335440 w 1207855"/>
              <a:gd name="connsiteY1" fmla="*/ 1210283 h 2597057"/>
              <a:gd name="connsiteX2" fmla="*/ 315178 w 1207855"/>
              <a:gd name="connsiteY2" fmla="*/ 1130663 h 2597057"/>
              <a:gd name="connsiteX3" fmla="*/ 330634 w 1207855"/>
              <a:gd name="connsiteY3" fmla="*/ 1041431 h 2597057"/>
              <a:gd name="connsiteX4" fmla="*/ 330591 w 1207855"/>
              <a:gd name="connsiteY4" fmla="*/ 859807 h 2597057"/>
              <a:gd name="connsiteX5" fmla="*/ 331760 w 1207855"/>
              <a:gd name="connsiteY5" fmla="*/ 808675 h 2597057"/>
              <a:gd name="connsiteX6" fmla="*/ 331716 w 1207855"/>
              <a:gd name="connsiteY6" fmla="*/ 730267 h 2597057"/>
              <a:gd name="connsiteX7" fmla="*/ 353105 w 1207855"/>
              <a:gd name="connsiteY7" fmla="*/ 658959 h 2597057"/>
              <a:gd name="connsiteX8" fmla="*/ 373324 w 1207855"/>
              <a:gd name="connsiteY8" fmla="*/ 610295 h 2597057"/>
              <a:gd name="connsiteX9" fmla="*/ 384018 w 1207855"/>
              <a:gd name="connsiteY9" fmla="*/ 556782 h 2597057"/>
              <a:gd name="connsiteX10" fmla="*/ 414931 w 1207855"/>
              <a:gd name="connsiteY10" fmla="*/ 482270 h 2597057"/>
              <a:gd name="connsiteX11" fmla="*/ 439869 w 1207855"/>
              <a:gd name="connsiteY11" fmla="*/ 340954 h 2597057"/>
              <a:gd name="connsiteX12" fmla="*/ 448182 w 1207855"/>
              <a:gd name="connsiteY12" fmla="*/ 316016 h 2597057"/>
              <a:gd name="connsiteX13" fmla="*/ 473120 w 1207855"/>
              <a:gd name="connsiteY13" fmla="*/ 282765 h 2597057"/>
              <a:gd name="connsiteX14" fmla="*/ 489745 w 1207855"/>
              <a:gd name="connsiteY14" fmla="*/ 232888 h 2597057"/>
              <a:gd name="connsiteX15" fmla="*/ 498058 w 1207855"/>
              <a:gd name="connsiteY15" fmla="*/ 207950 h 2597057"/>
              <a:gd name="connsiteX16" fmla="*/ 589498 w 1207855"/>
              <a:gd name="connsiteY16" fmla="*/ 133136 h 2597057"/>
              <a:gd name="connsiteX17" fmla="*/ 714189 w 1207855"/>
              <a:gd name="connsiteY17" fmla="*/ 99885 h 2597057"/>
              <a:gd name="connsiteX18" fmla="*/ 813941 w 1207855"/>
              <a:gd name="connsiteY18" fmla="*/ 149761 h 2597057"/>
              <a:gd name="connsiteX19" fmla="*/ 888756 w 1207855"/>
              <a:gd name="connsiteY19" fmla="*/ 16758 h 2597057"/>
              <a:gd name="connsiteX20" fmla="*/ 1154763 w 1207855"/>
              <a:gd name="connsiteY20" fmla="*/ 50009 h 2597057"/>
              <a:gd name="connsiteX21" fmla="*/ 863818 w 1207855"/>
              <a:gd name="connsiteY21" fmla="*/ 449019 h 2597057"/>
              <a:gd name="connsiteX22" fmla="*/ 847193 w 1207855"/>
              <a:gd name="connsiteY22" fmla="*/ 465645 h 2597057"/>
              <a:gd name="connsiteX23" fmla="*/ 830567 w 1207855"/>
              <a:gd name="connsiteY23" fmla="*/ 490583 h 2597057"/>
              <a:gd name="connsiteX24" fmla="*/ 797316 w 1207855"/>
              <a:gd name="connsiteY24" fmla="*/ 557085 h 2597057"/>
              <a:gd name="connsiteX25" fmla="*/ 789003 w 1207855"/>
              <a:gd name="connsiteY25" fmla="*/ 598648 h 2597057"/>
              <a:gd name="connsiteX26" fmla="*/ 772378 w 1207855"/>
              <a:gd name="connsiteY26" fmla="*/ 623587 h 2597057"/>
              <a:gd name="connsiteX27" fmla="*/ 764065 w 1207855"/>
              <a:gd name="connsiteY27" fmla="*/ 656838 h 2597057"/>
              <a:gd name="connsiteX28" fmla="*/ 772378 w 1207855"/>
              <a:gd name="connsiteY28" fmla="*/ 839718 h 2597057"/>
              <a:gd name="connsiteX29" fmla="*/ 789003 w 1207855"/>
              <a:gd name="connsiteY29" fmla="*/ 864656 h 2597057"/>
              <a:gd name="connsiteX30" fmla="*/ 797316 w 1207855"/>
              <a:gd name="connsiteY30" fmla="*/ 889594 h 2597057"/>
              <a:gd name="connsiteX31" fmla="*/ 863818 w 1207855"/>
              <a:gd name="connsiteY31" fmla="*/ 931158 h 2597057"/>
              <a:gd name="connsiteX32" fmla="*/ 1013447 w 1207855"/>
              <a:gd name="connsiteY32" fmla="*/ 839718 h 2597057"/>
              <a:gd name="connsiteX33" fmla="*/ 963570 w 1207855"/>
              <a:gd name="connsiteY33" fmla="*/ 565397 h 2597057"/>
              <a:gd name="connsiteX34" fmla="*/ 1129825 w 1207855"/>
              <a:gd name="connsiteY34" fmla="*/ 399142 h 2597057"/>
              <a:gd name="connsiteX35" fmla="*/ 1204639 w 1207855"/>
              <a:gd name="connsiteY35" fmla="*/ 623587 h 2597057"/>
              <a:gd name="connsiteX36" fmla="*/ 1030073 w 1207855"/>
              <a:gd name="connsiteY36" fmla="*/ 1072474 h 2597057"/>
              <a:gd name="connsiteX37" fmla="*/ 1013447 w 1207855"/>
              <a:gd name="connsiteY37" fmla="*/ 1122350 h 2597057"/>
              <a:gd name="connsiteX38" fmla="*/ 996822 w 1207855"/>
              <a:gd name="connsiteY38" fmla="*/ 1172227 h 2597057"/>
              <a:gd name="connsiteX39" fmla="*/ 988509 w 1207855"/>
              <a:gd name="connsiteY39" fmla="*/ 1205478 h 2597057"/>
              <a:gd name="connsiteX40" fmla="*/ 980196 w 1207855"/>
              <a:gd name="connsiteY40" fmla="*/ 1321856 h 2597057"/>
              <a:gd name="connsiteX41" fmla="*/ 971883 w 1207855"/>
              <a:gd name="connsiteY41" fmla="*/ 1355107 h 2597057"/>
              <a:gd name="connsiteX42" fmla="*/ 963571 w 1207855"/>
              <a:gd name="connsiteY42" fmla="*/ 1413296 h 2597057"/>
              <a:gd name="connsiteX43" fmla="*/ 946945 w 1207855"/>
              <a:gd name="connsiteY43" fmla="*/ 1471485 h 2597057"/>
              <a:gd name="connsiteX44" fmla="*/ 938633 w 1207855"/>
              <a:gd name="connsiteY44" fmla="*/ 1504736 h 2597057"/>
              <a:gd name="connsiteX45" fmla="*/ 922007 w 1207855"/>
              <a:gd name="connsiteY45" fmla="*/ 1529674 h 2597057"/>
              <a:gd name="connsiteX46" fmla="*/ 905382 w 1207855"/>
              <a:gd name="connsiteY46" fmla="*/ 1579550 h 2597057"/>
              <a:gd name="connsiteX47" fmla="*/ 897069 w 1207855"/>
              <a:gd name="connsiteY47" fmla="*/ 1604488 h 2597057"/>
              <a:gd name="connsiteX48" fmla="*/ 888756 w 1207855"/>
              <a:gd name="connsiteY48" fmla="*/ 1629427 h 2597057"/>
              <a:gd name="connsiteX49" fmla="*/ 872131 w 1207855"/>
              <a:gd name="connsiteY49" fmla="*/ 1654365 h 2597057"/>
              <a:gd name="connsiteX50" fmla="*/ 855505 w 1207855"/>
              <a:gd name="connsiteY50" fmla="*/ 1704241 h 2597057"/>
              <a:gd name="connsiteX51" fmla="*/ 847193 w 1207855"/>
              <a:gd name="connsiteY51" fmla="*/ 1729179 h 2597057"/>
              <a:gd name="connsiteX52" fmla="*/ 830567 w 1207855"/>
              <a:gd name="connsiteY52" fmla="*/ 1745805 h 2597057"/>
              <a:gd name="connsiteX53" fmla="*/ 813942 w 1207855"/>
              <a:gd name="connsiteY53" fmla="*/ 1795681 h 2597057"/>
              <a:gd name="connsiteX54" fmla="*/ 805629 w 1207855"/>
              <a:gd name="connsiteY54" fmla="*/ 1820619 h 2597057"/>
              <a:gd name="connsiteX55" fmla="*/ 789003 w 1207855"/>
              <a:gd name="connsiteY55" fmla="*/ 1887121 h 2597057"/>
              <a:gd name="connsiteX56" fmla="*/ 780691 w 1207855"/>
              <a:gd name="connsiteY56" fmla="*/ 1953623 h 2597057"/>
              <a:gd name="connsiteX57" fmla="*/ 772378 w 1207855"/>
              <a:gd name="connsiteY57" fmla="*/ 1986874 h 2597057"/>
              <a:gd name="connsiteX58" fmla="*/ 764065 w 1207855"/>
              <a:gd name="connsiteY58" fmla="*/ 2078314 h 2597057"/>
              <a:gd name="connsiteX59" fmla="*/ 747440 w 1207855"/>
              <a:gd name="connsiteY59" fmla="*/ 2128190 h 2597057"/>
              <a:gd name="connsiteX60" fmla="*/ 722502 w 1207855"/>
              <a:gd name="connsiteY60" fmla="*/ 2219630 h 2597057"/>
              <a:gd name="connsiteX61" fmla="*/ 705876 w 1207855"/>
              <a:gd name="connsiteY61" fmla="*/ 2244568 h 2597057"/>
              <a:gd name="connsiteX62" fmla="*/ 680938 w 1207855"/>
              <a:gd name="connsiteY62" fmla="*/ 2302758 h 2597057"/>
              <a:gd name="connsiteX63" fmla="*/ 647687 w 1207855"/>
              <a:gd name="connsiteY63" fmla="*/ 2369259 h 2597057"/>
              <a:gd name="connsiteX64" fmla="*/ 624712 w 1207855"/>
              <a:gd name="connsiteY64" fmla="*/ 2374686 h 2597057"/>
              <a:gd name="connsiteX65" fmla="*/ 516011 w 1207855"/>
              <a:gd name="connsiteY65" fmla="*/ 2420175 h 2597057"/>
              <a:gd name="connsiteX66" fmla="*/ 638335 w 1207855"/>
              <a:gd name="connsiteY66" fmla="*/ 2515713 h 2597057"/>
              <a:gd name="connsiteX67" fmla="*/ 547934 w 1207855"/>
              <a:gd name="connsiteY67" fmla="*/ 2527201 h 2597057"/>
              <a:gd name="connsiteX68" fmla="*/ 589671 w 1207855"/>
              <a:gd name="connsiteY68" fmla="*/ 2567264 h 2597057"/>
              <a:gd name="connsiteX69" fmla="*/ 539218 w 1207855"/>
              <a:gd name="connsiteY69" fmla="*/ 2597051 h 2597057"/>
              <a:gd name="connsiteX70" fmla="*/ 432942 w 1207855"/>
              <a:gd name="connsiteY70" fmla="*/ 2569688 h 2597057"/>
              <a:gd name="connsiteX71" fmla="*/ 360378 w 1207855"/>
              <a:gd name="connsiteY71" fmla="*/ 2549888 h 2597057"/>
              <a:gd name="connsiteX72" fmla="*/ 326377 w 1207855"/>
              <a:gd name="connsiteY72" fmla="*/ 2539613 h 2597057"/>
              <a:gd name="connsiteX73" fmla="*/ 256989 w 1207855"/>
              <a:gd name="connsiteY73" fmla="*/ 2477325 h 2597057"/>
              <a:gd name="connsiteX74" fmla="*/ 282100 w 1207855"/>
              <a:gd name="connsiteY74" fmla="*/ 2538112 h 2597057"/>
              <a:gd name="connsiteX75" fmla="*/ 215137 w 1207855"/>
              <a:gd name="connsiteY75" fmla="*/ 2516348 h 2597057"/>
              <a:gd name="connsiteX76" fmla="*/ 137609 w 1207855"/>
              <a:gd name="connsiteY76" fmla="*/ 2473861 h 2597057"/>
              <a:gd name="connsiteX77" fmla="*/ 160 w 1207855"/>
              <a:gd name="connsiteY77" fmla="*/ 2432009 h 2597057"/>
              <a:gd name="connsiteX78" fmla="*/ 36298 w 1207855"/>
              <a:gd name="connsiteY78" fmla="*/ 2419771 h 2597057"/>
              <a:gd name="connsiteX79" fmla="*/ 29197 w 1207855"/>
              <a:gd name="connsiteY79" fmla="*/ 2380920 h 2597057"/>
              <a:gd name="connsiteX80" fmla="*/ 24233 w 1207855"/>
              <a:gd name="connsiteY80" fmla="*/ 2327696 h 2597057"/>
              <a:gd name="connsiteX81" fmla="*/ 74109 w 1207855"/>
              <a:gd name="connsiteY81" fmla="*/ 2211318 h 2597057"/>
              <a:gd name="connsiteX82" fmla="*/ 32546 w 1207855"/>
              <a:gd name="connsiteY82" fmla="*/ 2219630 h 2597057"/>
              <a:gd name="connsiteX83" fmla="*/ 57483 w 1207855"/>
              <a:gd name="connsiteY83" fmla="*/ 2136503 h 2597057"/>
              <a:gd name="connsiteX84" fmla="*/ 49171 w 1207855"/>
              <a:gd name="connsiteY84" fmla="*/ 2111565 h 2597057"/>
              <a:gd name="connsiteX85" fmla="*/ 32545 w 1207855"/>
              <a:gd name="connsiteY85" fmla="*/ 2045063 h 2597057"/>
              <a:gd name="connsiteX86" fmla="*/ 59908 w 1207855"/>
              <a:gd name="connsiteY86" fmla="*/ 1886169 h 2597057"/>
              <a:gd name="connsiteX87" fmla="*/ 105107 w 1207855"/>
              <a:gd name="connsiteY87" fmla="*/ 1798193 h 2597057"/>
              <a:gd name="connsiteX88" fmla="*/ 150309 w 1207855"/>
              <a:gd name="connsiteY88" fmla="*/ 1691253 h 2597057"/>
              <a:gd name="connsiteX89" fmla="*/ 185984 w 1207855"/>
              <a:gd name="connsiteY89" fmla="*/ 1602194 h 2597057"/>
              <a:gd name="connsiteX0" fmla="*/ 185984 w 1207855"/>
              <a:gd name="connsiteY0" fmla="*/ 1602194 h 2597057"/>
              <a:gd name="connsiteX1" fmla="*/ 335440 w 1207855"/>
              <a:gd name="connsiteY1" fmla="*/ 1210283 h 2597057"/>
              <a:gd name="connsiteX2" fmla="*/ 365185 w 1207855"/>
              <a:gd name="connsiteY2" fmla="*/ 1075894 h 2597057"/>
              <a:gd name="connsiteX3" fmla="*/ 330634 w 1207855"/>
              <a:gd name="connsiteY3" fmla="*/ 1041431 h 2597057"/>
              <a:gd name="connsiteX4" fmla="*/ 330591 w 1207855"/>
              <a:gd name="connsiteY4" fmla="*/ 859807 h 2597057"/>
              <a:gd name="connsiteX5" fmla="*/ 331760 w 1207855"/>
              <a:gd name="connsiteY5" fmla="*/ 808675 h 2597057"/>
              <a:gd name="connsiteX6" fmla="*/ 331716 w 1207855"/>
              <a:gd name="connsiteY6" fmla="*/ 730267 h 2597057"/>
              <a:gd name="connsiteX7" fmla="*/ 353105 w 1207855"/>
              <a:gd name="connsiteY7" fmla="*/ 658959 h 2597057"/>
              <a:gd name="connsiteX8" fmla="*/ 373324 w 1207855"/>
              <a:gd name="connsiteY8" fmla="*/ 610295 h 2597057"/>
              <a:gd name="connsiteX9" fmla="*/ 384018 w 1207855"/>
              <a:gd name="connsiteY9" fmla="*/ 556782 h 2597057"/>
              <a:gd name="connsiteX10" fmla="*/ 414931 w 1207855"/>
              <a:gd name="connsiteY10" fmla="*/ 482270 h 2597057"/>
              <a:gd name="connsiteX11" fmla="*/ 439869 w 1207855"/>
              <a:gd name="connsiteY11" fmla="*/ 340954 h 2597057"/>
              <a:gd name="connsiteX12" fmla="*/ 448182 w 1207855"/>
              <a:gd name="connsiteY12" fmla="*/ 316016 h 2597057"/>
              <a:gd name="connsiteX13" fmla="*/ 473120 w 1207855"/>
              <a:gd name="connsiteY13" fmla="*/ 282765 h 2597057"/>
              <a:gd name="connsiteX14" fmla="*/ 489745 w 1207855"/>
              <a:gd name="connsiteY14" fmla="*/ 232888 h 2597057"/>
              <a:gd name="connsiteX15" fmla="*/ 498058 w 1207855"/>
              <a:gd name="connsiteY15" fmla="*/ 207950 h 2597057"/>
              <a:gd name="connsiteX16" fmla="*/ 589498 w 1207855"/>
              <a:gd name="connsiteY16" fmla="*/ 133136 h 2597057"/>
              <a:gd name="connsiteX17" fmla="*/ 714189 w 1207855"/>
              <a:gd name="connsiteY17" fmla="*/ 99885 h 2597057"/>
              <a:gd name="connsiteX18" fmla="*/ 813941 w 1207855"/>
              <a:gd name="connsiteY18" fmla="*/ 149761 h 2597057"/>
              <a:gd name="connsiteX19" fmla="*/ 888756 w 1207855"/>
              <a:gd name="connsiteY19" fmla="*/ 16758 h 2597057"/>
              <a:gd name="connsiteX20" fmla="*/ 1154763 w 1207855"/>
              <a:gd name="connsiteY20" fmla="*/ 50009 h 2597057"/>
              <a:gd name="connsiteX21" fmla="*/ 863818 w 1207855"/>
              <a:gd name="connsiteY21" fmla="*/ 449019 h 2597057"/>
              <a:gd name="connsiteX22" fmla="*/ 847193 w 1207855"/>
              <a:gd name="connsiteY22" fmla="*/ 465645 h 2597057"/>
              <a:gd name="connsiteX23" fmla="*/ 830567 w 1207855"/>
              <a:gd name="connsiteY23" fmla="*/ 490583 h 2597057"/>
              <a:gd name="connsiteX24" fmla="*/ 797316 w 1207855"/>
              <a:gd name="connsiteY24" fmla="*/ 557085 h 2597057"/>
              <a:gd name="connsiteX25" fmla="*/ 789003 w 1207855"/>
              <a:gd name="connsiteY25" fmla="*/ 598648 h 2597057"/>
              <a:gd name="connsiteX26" fmla="*/ 772378 w 1207855"/>
              <a:gd name="connsiteY26" fmla="*/ 623587 h 2597057"/>
              <a:gd name="connsiteX27" fmla="*/ 764065 w 1207855"/>
              <a:gd name="connsiteY27" fmla="*/ 656838 h 2597057"/>
              <a:gd name="connsiteX28" fmla="*/ 772378 w 1207855"/>
              <a:gd name="connsiteY28" fmla="*/ 839718 h 2597057"/>
              <a:gd name="connsiteX29" fmla="*/ 789003 w 1207855"/>
              <a:gd name="connsiteY29" fmla="*/ 864656 h 2597057"/>
              <a:gd name="connsiteX30" fmla="*/ 797316 w 1207855"/>
              <a:gd name="connsiteY30" fmla="*/ 889594 h 2597057"/>
              <a:gd name="connsiteX31" fmla="*/ 863818 w 1207855"/>
              <a:gd name="connsiteY31" fmla="*/ 931158 h 2597057"/>
              <a:gd name="connsiteX32" fmla="*/ 1013447 w 1207855"/>
              <a:gd name="connsiteY32" fmla="*/ 839718 h 2597057"/>
              <a:gd name="connsiteX33" fmla="*/ 963570 w 1207855"/>
              <a:gd name="connsiteY33" fmla="*/ 565397 h 2597057"/>
              <a:gd name="connsiteX34" fmla="*/ 1129825 w 1207855"/>
              <a:gd name="connsiteY34" fmla="*/ 399142 h 2597057"/>
              <a:gd name="connsiteX35" fmla="*/ 1204639 w 1207855"/>
              <a:gd name="connsiteY35" fmla="*/ 623587 h 2597057"/>
              <a:gd name="connsiteX36" fmla="*/ 1030073 w 1207855"/>
              <a:gd name="connsiteY36" fmla="*/ 1072474 h 2597057"/>
              <a:gd name="connsiteX37" fmla="*/ 1013447 w 1207855"/>
              <a:gd name="connsiteY37" fmla="*/ 1122350 h 2597057"/>
              <a:gd name="connsiteX38" fmla="*/ 996822 w 1207855"/>
              <a:gd name="connsiteY38" fmla="*/ 1172227 h 2597057"/>
              <a:gd name="connsiteX39" fmla="*/ 988509 w 1207855"/>
              <a:gd name="connsiteY39" fmla="*/ 1205478 h 2597057"/>
              <a:gd name="connsiteX40" fmla="*/ 980196 w 1207855"/>
              <a:gd name="connsiteY40" fmla="*/ 1321856 h 2597057"/>
              <a:gd name="connsiteX41" fmla="*/ 971883 w 1207855"/>
              <a:gd name="connsiteY41" fmla="*/ 1355107 h 2597057"/>
              <a:gd name="connsiteX42" fmla="*/ 963571 w 1207855"/>
              <a:gd name="connsiteY42" fmla="*/ 1413296 h 2597057"/>
              <a:gd name="connsiteX43" fmla="*/ 946945 w 1207855"/>
              <a:gd name="connsiteY43" fmla="*/ 1471485 h 2597057"/>
              <a:gd name="connsiteX44" fmla="*/ 938633 w 1207855"/>
              <a:gd name="connsiteY44" fmla="*/ 1504736 h 2597057"/>
              <a:gd name="connsiteX45" fmla="*/ 922007 w 1207855"/>
              <a:gd name="connsiteY45" fmla="*/ 1529674 h 2597057"/>
              <a:gd name="connsiteX46" fmla="*/ 905382 w 1207855"/>
              <a:gd name="connsiteY46" fmla="*/ 1579550 h 2597057"/>
              <a:gd name="connsiteX47" fmla="*/ 897069 w 1207855"/>
              <a:gd name="connsiteY47" fmla="*/ 1604488 h 2597057"/>
              <a:gd name="connsiteX48" fmla="*/ 888756 w 1207855"/>
              <a:gd name="connsiteY48" fmla="*/ 1629427 h 2597057"/>
              <a:gd name="connsiteX49" fmla="*/ 872131 w 1207855"/>
              <a:gd name="connsiteY49" fmla="*/ 1654365 h 2597057"/>
              <a:gd name="connsiteX50" fmla="*/ 855505 w 1207855"/>
              <a:gd name="connsiteY50" fmla="*/ 1704241 h 2597057"/>
              <a:gd name="connsiteX51" fmla="*/ 847193 w 1207855"/>
              <a:gd name="connsiteY51" fmla="*/ 1729179 h 2597057"/>
              <a:gd name="connsiteX52" fmla="*/ 830567 w 1207855"/>
              <a:gd name="connsiteY52" fmla="*/ 1745805 h 2597057"/>
              <a:gd name="connsiteX53" fmla="*/ 813942 w 1207855"/>
              <a:gd name="connsiteY53" fmla="*/ 1795681 h 2597057"/>
              <a:gd name="connsiteX54" fmla="*/ 805629 w 1207855"/>
              <a:gd name="connsiteY54" fmla="*/ 1820619 h 2597057"/>
              <a:gd name="connsiteX55" fmla="*/ 789003 w 1207855"/>
              <a:gd name="connsiteY55" fmla="*/ 1887121 h 2597057"/>
              <a:gd name="connsiteX56" fmla="*/ 780691 w 1207855"/>
              <a:gd name="connsiteY56" fmla="*/ 1953623 h 2597057"/>
              <a:gd name="connsiteX57" fmla="*/ 772378 w 1207855"/>
              <a:gd name="connsiteY57" fmla="*/ 1986874 h 2597057"/>
              <a:gd name="connsiteX58" fmla="*/ 764065 w 1207855"/>
              <a:gd name="connsiteY58" fmla="*/ 2078314 h 2597057"/>
              <a:gd name="connsiteX59" fmla="*/ 747440 w 1207855"/>
              <a:gd name="connsiteY59" fmla="*/ 2128190 h 2597057"/>
              <a:gd name="connsiteX60" fmla="*/ 722502 w 1207855"/>
              <a:gd name="connsiteY60" fmla="*/ 2219630 h 2597057"/>
              <a:gd name="connsiteX61" fmla="*/ 705876 w 1207855"/>
              <a:gd name="connsiteY61" fmla="*/ 2244568 h 2597057"/>
              <a:gd name="connsiteX62" fmla="*/ 680938 w 1207855"/>
              <a:gd name="connsiteY62" fmla="*/ 2302758 h 2597057"/>
              <a:gd name="connsiteX63" fmla="*/ 647687 w 1207855"/>
              <a:gd name="connsiteY63" fmla="*/ 2369259 h 2597057"/>
              <a:gd name="connsiteX64" fmla="*/ 624712 w 1207855"/>
              <a:gd name="connsiteY64" fmla="*/ 2374686 h 2597057"/>
              <a:gd name="connsiteX65" fmla="*/ 516011 w 1207855"/>
              <a:gd name="connsiteY65" fmla="*/ 2420175 h 2597057"/>
              <a:gd name="connsiteX66" fmla="*/ 638335 w 1207855"/>
              <a:gd name="connsiteY66" fmla="*/ 2515713 h 2597057"/>
              <a:gd name="connsiteX67" fmla="*/ 547934 w 1207855"/>
              <a:gd name="connsiteY67" fmla="*/ 2527201 h 2597057"/>
              <a:gd name="connsiteX68" fmla="*/ 589671 w 1207855"/>
              <a:gd name="connsiteY68" fmla="*/ 2567264 h 2597057"/>
              <a:gd name="connsiteX69" fmla="*/ 539218 w 1207855"/>
              <a:gd name="connsiteY69" fmla="*/ 2597051 h 2597057"/>
              <a:gd name="connsiteX70" fmla="*/ 432942 w 1207855"/>
              <a:gd name="connsiteY70" fmla="*/ 2569688 h 2597057"/>
              <a:gd name="connsiteX71" fmla="*/ 360378 w 1207855"/>
              <a:gd name="connsiteY71" fmla="*/ 2549888 h 2597057"/>
              <a:gd name="connsiteX72" fmla="*/ 326377 w 1207855"/>
              <a:gd name="connsiteY72" fmla="*/ 2539613 h 2597057"/>
              <a:gd name="connsiteX73" fmla="*/ 256989 w 1207855"/>
              <a:gd name="connsiteY73" fmla="*/ 2477325 h 2597057"/>
              <a:gd name="connsiteX74" fmla="*/ 282100 w 1207855"/>
              <a:gd name="connsiteY74" fmla="*/ 2538112 h 2597057"/>
              <a:gd name="connsiteX75" fmla="*/ 215137 w 1207855"/>
              <a:gd name="connsiteY75" fmla="*/ 2516348 h 2597057"/>
              <a:gd name="connsiteX76" fmla="*/ 137609 w 1207855"/>
              <a:gd name="connsiteY76" fmla="*/ 2473861 h 2597057"/>
              <a:gd name="connsiteX77" fmla="*/ 160 w 1207855"/>
              <a:gd name="connsiteY77" fmla="*/ 2432009 h 2597057"/>
              <a:gd name="connsiteX78" fmla="*/ 36298 w 1207855"/>
              <a:gd name="connsiteY78" fmla="*/ 2419771 h 2597057"/>
              <a:gd name="connsiteX79" fmla="*/ 29197 w 1207855"/>
              <a:gd name="connsiteY79" fmla="*/ 2380920 h 2597057"/>
              <a:gd name="connsiteX80" fmla="*/ 24233 w 1207855"/>
              <a:gd name="connsiteY80" fmla="*/ 2327696 h 2597057"/>
              <a:gd name="connsiteX81" fmla="*/ 74109 w 1207855"/>
              <a:gd name="connsiteY81" fmla="*/ 2211318 h 2597057"/>
              <a:gd name="connsiteX82" fmla="*/ 32546 w 1207855"/>
              <a:gd name="connsiteY82" fmla="*/ 2219630 h 2597057"/>
              <a:gd name="connsiteX83" fmla="*/ 57483 w 1207855"/>
              <a:gd name="connsiteY83" fmla="*/ 2136503 h 2597057"/>
              <a:gd name="connsiteX84" fmla="*/ 49171 w 1207855"/>
              <a:gd name="connsiteY84" fmla="*/ 2111565 h 2597057"/>
              <a:gd name="connsiteX85" fmla="*/ 32545 w 1207855"/>
              <a:gd name="connsiteY85" fmla="*/ 2045063 h 2597057"/>
              <a:gd name="connsiteX86" fmla="*/ 59908 w 1207855"/>
              <a:gd name="connsiteY86" fmla="*/ 1886169 h 2597057"/>
              <a:gd name="connsiteX87" fmla="*/ 105107 w 1207855"/>
              <a:gd name="connsiteY87" fmla="*/ 1798193 h 2597057"/>
              <a:gd name="connsiteX88" fmla="*/ 150309 w 1207855"/>
              <a:gd name="connsiteY88" fmla="*/ 1691253 h 2597057"/>
              <a:gd name="connsiteX89" fmla="*/ 185984 w 1207855"/>
              <a:gd name="connsiteY89" fmla="*/ 1602194 h 2597057"/>
              <a:gd name="connsiteX0" fmla="*/ 185984 w 1207855"/>
              <a:gd name="connsiteY0" fmla="*/ 1602194 h 2597057"/>
              <a:gd name="connsiteX1" fmla="*/ 335440 w 1207855"/>
              <a:gd name="connsiteY1" fmla="*/ 1210283 h 2597057"/>
              <a:gd name="connsiteX2" fmla="*/ 365185 w 1207855"/>
              <a:gd name="connsiteY2" fmla="*/ 1075894 h 2597057"/>
              <a:gd name="connsiteX3" fmla="*/ 330591 w 1207855"/>
              <a:gd name="connsiteY3" fmla="*/ 859807 h 2597057"/>
              <a:gd name="connsiteX4" fmla="*/ 331760 w 1207855"/>
              <a:gd name="connsiteY4" fmla="*/ 808675 h 2597057"/>
              <a:gd name="connsiteX5" fmla="*/ 331716 w 1207855"/>
              <a:gd name="connsiteY5" fmla="*/ 730267 h 2597057"/>
              <a:gd name="connsiteX6" fmla="*/ 353105 w 1207855"/>
              <a:gd name="connsiteY6" fmla="*/ 658959 h 2597057"/>
              <a:gd name="connsiteX7" fmla="*/ 373324 w 1207855"/>
              <a:gd name="connsiteY7" fmla="*/ 610295 h 2597057"/>
              <a:gd name="connsiteX8" fmla="*/ 384018 w 1207855"/>
              <a:gd name="connsiteY8" fmla="*/ 556782 h 2597057"/>
              <a:gd name="connsiteX9" fmla="*/ 414931 w 1207855"/>
              <a:gd name="connsiteY9" fmla="*/ 482270 h 2597057"/>
              <a:gd name="connsiteX10" fmla="*/ 439869 w 1207855"/>
              <a:gd name="connsiteY10" fmla="*/ 340954 h 2597057"/>
              <a:gd name="connsiteX11" fmla="*/ 448182 w 1207855"/>
              <a:gd name="connsiteY11" fmla="*/ 316016 h 2597057"/>
              <a:gd name="connsiteX12" fmla="*/ 473120 w 1207855"/>
              <a:gd name="connsiteY12" fmla="*/ 282765 h 2597057"/>
              <a:gd name="connsiteX13" fmla="*/ 489745 w 1207855"/>
              <a:gd name="connsiteY13" fmla="*/ 232888 h 2597057"/>
              <a:gd name="connsiteX14" fmla="*/ 498058 w 1207855"/>
              <a:gd name="connsiteY14" fmla="*/ 207950 h 2597057"/>
              <a:gd name="connsiteX15" fmla="*/ 589498 w 1207855"/>
              <a:gd name="connsiteY15" fmla="*/ 133136 h 2597057"/>
              <a:gd name="connsiteX16" fmla="*/ 714189 w 1207855"/>
              <a:gd name="connsiteY16" fmla="*/ 99885 h 2597057"/>
              <a:gd name="connsiteX17" fmla="*/ 813941 w 1207855"/>
              <a:gd name="connsiteY17" fmla="*/ 149761 h 2597057"/>
              <a:gd name="connsiteX18" fmla="*/ 888756 w 1207855"/>
              <a:gd name="connsiteY18" fmla="*/ 16758 h 2597057"/>
              <a:gd name="connsiteX19" fmla="*/ 1154763 w 1207855"/>
              <a:gd name="connsiteY19" fmla="*/ 50009 h 2597057"/>
              <a:gd name="connsiteX20" fmla="*/ 863818 w 1207855"/>
              <a:gd name="connsiteY20" fmla="*/ 449019 h 2597057"/>
              <a:gd name="connsiteX21" fmla="*/ 847193 w 1207855"/>
              <a:gd name="connsiteY21" fmla="*/ 465645 h 2597057"/>
              <a:gd name="connsiteX22" fmla="*/ 830567 w 1207855"/>
              <a:gd name="connsiteY22" fmla="*/ 490583 h 2597057"/>
              <a:gd name="connsiteX23" fmla="*/ 797316 w 1207855"/>
              <a:gd name="connsiteY23" fmla="*/ 557085 h 2597057"/>
              <a:gd name="connsiteX24" fmla="*/ 789003 w 1207855"/>
              <a:gd name="connsiteY24" fmla="*/ 598648 h 2597057"/>
              <a:gd name="connsiteX25" fmla="*/ 772378 w 1207855"/>
              <a:gd name="connsiteY25" fmla="*/ 623587 h 2597057"/>
              <a:gd name="connsiteX26" fmla="*/ 764065 w 1207855"/>
              <a:gd name="connsiteY26" fmla="*/ 656838 h 2597057"/>
              <a:gd name="connsiteX27" fmla="*/ 772378 w 1207855"/>
              <a:gd name="connsiteY27" fmla="*/ 839718 h 2597057"/>
              <a:gd name="connsiteX28" fmla="*/ 789003 w 1207855"/>
              <a:gd name="connsiteY28" fmla="*/ 864656 h 2597057"/>
              <a:gd name="connsiteX29" fmla="*/ 797316 w 1207855"/>
              <a:gd name="connsiteY29" fmla="*/ 889594 h 2597057"/>
              <a:gd name="connsiteX30" fmla="*/ 863818 w 1207855"/>
              <a:gd name="connsiteY30" fmla="*/ 931158 h 2597057"/>
              <a:gd name="connsiteX31" fmla="*/ 1013447 w 1207855"/>
              <a:gd name="connsiteY31" fmla="*/ 839718 h 2597057"/>
              <a:gd name="connsiteX32" fmla="*/ 963570 w 1207855"/>
              <a:gd name="connsiteY32" fmla="*/ 565397 h 2597057"/>
              <a:gd name="connsiteX33" fmla="*/ 1129825 w 1207855"/>
              <a:gd name="connsiteY33" fmla="*/ 399142 h 2597057"/>
              <a:gd name="connsiteX34" fmla="*/ 1204639 w 1207855"/>
              <a:gd name="connsiteY34" fmla="*/ 623587 h 2597057"/>
              <a:gd name="connsiteX35" fmla="*/ 1030073 w 1207855"/>
              <a:gd name="connsiteY35" fmla="*/ 1072474 h 2597057"/>
              <a:gd name="connsiteX36" fmla="*/ 1013447 w 1207855"/>
              <a:gd name="connsiteY36" fmla="*/ 1122350 h 2597057"/>
              <a:gd name="connsiteX37" fmla="*/ 996822 w 1207855"/>
              <a:gd name="connsiteY37" fmla="*/ 1172227 h 2597057"/>
              <a:gd name="connsiteX38" fmla="*/ 988509 w 1207855"/>
              <a:gd name="connsiteY38" fmla="*/ 1205478 h 2597057"/>
              <a:gd name="connsiteX39" fmla="*/ 980196 w 1207855"/>
              <a:gd name="connsiteY39" fmla="*/ 1321856 h 2597057"/>
              <a:gd name="connsiteX40" fmla="*/ 971883 w 1207855"/>
              <a:gd name="connsiteY40" fmla="*/ 1355107 h 2597057"/>
              <a:gd name="connsiteX41" fmla="*/ 963571 w 1207855"/>
              <a:gd name="connsiteY41" fmla="*/ 1413296 h 2597057"/>
              <a:gd name="connsiteX42" fmla="*/ 946945 w 1207855"/>
              <a:gd name="connsiteY42" fmla="*/ 1471485 h 2597057"/>
              <a:gd name="connsiteX43" fmla="*/ 938633 w 1207855"/>
              <a:gd name="connsiteY43" fmla="*/ 1504736 h 2597057"/>
              <a:gd name="connsiteX44" fmla="*/ 922007 w 1207855"/>
              <a:gd name="connsiteY44" fmla="*/ 1529674 h 2597057"/>
              <a:gd name="connsiteX45" fmla="*/ 905382 w 1207855"/>
              <a:gd name="connsiteY45" fmla="*/ 1579550 h 2597057"/>
              <a:gd name="connsiteX46" fmla="*/ 897069 w 1207855"/>
              <a:gd name="connsiteY46" fmla="*/ 1604488 h 2597057"/>
              <a:gd name="connsiteX47" fmla="*/ 888756 w 1207855"/>
              <a:gd name="connsiteY47" fmla="*/ 1629427 h 2597057"/>
              <a:gd name="connsiteX48" fmla="*/ 872131 w 1207855"/>
              <a:gd name="connsiteY48" fmla="*/ 1654365 h 2597057"/>
              <a:gd name="connsiteX49" fmla="*/ 855505 w 1207855"/>
              <a:gd name="connsiteY49" fmla="*/ 1704241 h 2597057"/>
              <a:gd name="connsiteX50" fmla="*/ 847193 w 1207855"/>
              <a:gd name="connsiteY50" fmla="*/ 1729179 h 2597057"/>
              <a:gd name="connsiteX51" fmla="*/ 830567 w 1207855"/>
              <a:gd name="connsiteY51" fmla="*/ 1745805 h 2597057"/>
              <a:gd name="connsiteX52" fmla="*/ 813942 w 1207855"/>
              <a:gd name="connsiteY52" fmla="*/ 1795681 h 2597057"/>
              <a:gd name="connsiteX53" fmla="*/ 805629 w 1207855"/>
              <a:gd name="connsiteY53" fmla="*/ 1820619 h 2597057"/>
              <a:gd name="connsiteX54" fmla="*/ 789003 w 1207855"/>
              <a:gd name="connsiteY54" fmla="*/ 1887121 h 2597057"/>
              <a:gd name="connsiteX55" fmla="*/ 780691 w 1207855"/>
              <a:gd name="connsiteY55" fmla="*/ 1953623 h 2597057"/>
              <a:gd name="connsiteX56" fmla="*/ 772378 w 1207855"/>
              <a:gd name="connsiteY56" fmla="*/ 1986874 h 2597057"/>
              <a:gd name="connsiteX57" fmla="*/ 764065 w 1207855"/>
              <a:gd name="connsiteY57" fmla="*/ 2078314 h 2597057"/>
              <a:gd name="connsiteX58" fmla="*/ 747440 w 1207855"/>
              <a:gd name="connsiteY58" fmla="*/ 2128190 h 2597057"/>
              <a:gd name="connsiteX59" fmla="*/ 722502 w 1207855"/>
              <a:gd name="connsiteY59" fmla="*/ 2219630 h 2597057"/>
              <a:gd name="connsiteX60" fmla="*/ 705876 w 1207855"/>
              <a:gd name="connsiteY60" fmla="*/ 2244568 h 2597057"/>
              <a:gd name="connsiteX61" fmla="*/ 680938 w 1207855"/>
              <a:gd name="connsiteY61" fmla="*/ 2302758 h 2597057"/>
              <a:gd name="connsiteX62" fmla="*/ 647687 w 1207855"/>
              <a:gd name="connsiteY62" fmla="*/ 2369259 h 2597057"/>
              <a:gd name="connsiteX63" fmla="*/ 624712 w 1207855"/>
              <a:gd name="connsiteY63" fmla="*/ 2374686 h 2597057"/>
              <a:gd name="connsiteX64" fmla="*/ 516011 w 1207855"/>
              <a:gd name="connsiteY64" fmla="*/ 2420175 h 2597057"/>
              <a:gd name="connsiteX65" fmla="*/ 638335 w 1207855"/>
              <a:gd name="connsiteY65" fmla="*/ 2515713 h 2597057"/>
              <a:gd name="connsiteX66" fmla="*/ 547934 w 1207855"/>
              <a:gd name="connsiteY66" fmla="*/ 2527201 h 2597057"/>
              <a:gd name="connsiteX67" fmla="*/ 589671 w 1207855"/>
              <a:gd name="connsiteY67" fmla="*/ 2567264 h 2597057"/>
              <a:gd name="connsiteX68" fmla="*/ 539218 w 1207855"/>
              <a:gd name="connsiteY68" fmla="*/ 2597051 h 2597057"/>
              <a:gd name="connsiteX69" fmla="*/ 432942 w 1207855"/>
              <a:gd name="connsiteY69" fmla="*/ 2569688 h 2597057"/>
              <a:gd name="connsiteX70" fmla="*/ 360378 w 1207855"/>
              <a:gd name="connsiteY70" fmla="*/ 2549888 h 2597057"/>
              <a:gd name="connsiteX71" fmla="*/ 326377 w 1207855"/>
              <a:gd name="connsiteY71" fmla="*/ 2539613 h 2597057"/>
              <a:gd name="connsiteX72" fmla="*/ 256989 w 1207855"/>
              <a:gd name="connsiteY72" fmla="*/ 2477325 h 2597057"/>
              <a:gd name="connsiteX73" fmla="*/ 282100 w 1207855"/>
              <a:gd name="connsiteY73" fmla="*/ 2538112 h 2597057"/>
              <a:gd name="connsiteX74" fmla="*/ 215137 w 1207855"/>
              <a:gd name="connsiteY74" fmla="*/ 2516348 h 2597057"/>
              <a:gd name="connsiteX75" fmla="*/ 137609 w 1207855"/>
              <a:gd name="connsiteY75" fmla="*/ 2473861 h 2597057"/>
              <a:gd name="connsiteX76" fmla="*/ 160 w 1207855"/>
              <a:gd name="connsiteY76" fmla="*/ 2432009 h 2597057"/>
              <a:gd name="connsiteX77" fmla="*/ 36298 w 1207855"/>
              <a:gd name="connsiteY77" fmla="*/ 2419771 h 2597057"/>
              <a:gd name="connsiteX78" fmla="*/ 29197 w 1207855"/>
              <a:gd name="connsiteY78" fmla="*/ 2380920 h 2597057"/>
              <a:gd name="connsiteX79" fmla="*/ 24233 w 1207855"/>
              <a:gd name="connsiteY79" fmla="*/ 2327696 h 2597057"/>
              <a:gd name="connsiteX80" fmla="*/ 74109 w 1207855"/>
              <a:gd name="connsiteY80" fmla="*/ 2211318 h 2597057"/>
              <a:gd name="connsiteX81" fmla="*/ 32546 w 1207855"/>
              <a:gd name="connsiteY81" fmla="*/ 2219630 h 2597057"/>
              <a:gd name="connsiteX82" fmla="*/ 57483 w 1207855"/>
              <a:gd name="connsiteY82" fmla="*/ 2136503 h 2597057"/>
              <a:gd name="connsiteX83" fmla="*/ 49171 w 1207855"/>
              <a:gd name="connsiteY83" fmla="*/ 2111565 h 2597057"/>
              <a:gd name="connsiteX84" fmla="*/ 32545 w 1207855"/>
              <a:gd name="connsiteY84" fmla="*/ 2045063 h 2597057"/>
              <a:gd name="connsiteX85" fmla="*/ 59908 w 1207855"/>
              <a:gd name="connsiteY85" fmla="*/ 1886169 h 2597057"/>
              <a:gd name="connsiteX86" fmla="*/ 105107 w 1207855"/>
              <a:gd name="connsiteY86" fmla="*/ 1798193 h 2597057"/>
              <a:gd name="connsiteX87" fmla="*/ 150309 w 1207855"/>
              <a:gd name="connsiteY87" fmla="*/ 1691253 h 2597057"/>
              <a:gd name="connsiteX88" fmla="*/ 185984 w 1207855"/>
              <a:gd name="connsiteY88" fmla="*/ 1602194 h 2597057"/>
              <a:gd name="connsiteX0" fmla="*/ 185984 w 1207855"/>
              <a:gd name="connsiteY0" fmla="*/ 1602194 h 2597057"/>
              <a:gd name="connsiteX1" fmla="*/ 335440 w 1207855"/>
              <a:gd name="connsiteY1" fmla="*/ 1210283 h 2597057"/>
              <a:gd name="connsiteX2" fmla="*/ 365185 w 1207855"/>
              <a:gd name="connsiteY2" fmla="*/ 1075894 h 2597057"/>
              <a:gd name="connsiteX3" fmla="*/ 330591 w 1207855"/>
              <a:gd name="connsiteY3" fmla="*/ 859807 h 2597057"/>
              <a:gd name="connsiteX4" fmla="*/ 331760 w 1207855"/>
              <a:gd name="connsiteY4" fmla="*/ 808675 h 2597057"/>
              <a:gd name="connsiteX5" fmla="*/ 331716 w 1207855"/>
              <a:gd name="connsiteY5" fmla="*/ 730267 h 2597057"/>
              <a:gd name="connsiteX6" fmla="*/ 353105 w 1207855"/>
              <a:gd name="connsiteY6" fmla="*/ 658959 h 2597057"/>
              <a:gd name="connsiteX7" fmla="*/ 373324 w 1207855"/>
              <a:gd name="connsiteY7" fmla="*/ 610295 h 2597057"/>
              <a:gd name="connsiteX8" fmla="*/ 384018 w 1207855"/>
              <a:gd name="connsiteY8" fmla="*/ 556782 h 2597057"/>
              <a:gd name="connsiteX9" fmla="*/ 414931 w 1207855"/>
              <a:gd name="connsiteY9" fmla="*/ 482270 h 2597057"/>
              <a:gd name="connsiteX10" fmla="*/ 439869 w 1207855"/>
              <a:gd name="connsiteY10" fmla="*/ 340954 h 2597057"/>
              <a:gd name="connsiteX11" fmla="*/ 448182 w 1207855"/>
              <a:gd name="connsiteY11" fmla="*/ 316016 h 2597057"/>
              <a:gd name="connsiteX12" fmla="*/ 473120 w 1207855"/>
              <a:gd name="connsiteY12" fmla="*/ 282765 h 2597057"/>
              <a:gd name="connsiteX13" fmla="*/ 489745 w 1207855"/>
              <a:gd name="connsiteY13" fmla="*/ 232888 h 2597057"/>
              <a:gd name="connsiteX14" fmla="*/ 498058 w 1207855"/>
              <a:gd name="connsiteY14" fmla="*/ 207950 h 2597057"/>
              <a:gd name="connsiteX15" fmla="*/ 589498 w 1207855"/>
              <a:gd name="connsiteY15" fmla="*/ 133136 h 2597057"/>
              <a:gd name="connsiteX16" fmla="*/ 714189 w 1207855"/>
              <a:gd name="connsiteY16" fmla="*/ 99885 h 2597057"/>
              <a:gd name="connsiteX17" fmla="*/ 813941 w 1207855"/>
              <a:gd name="connsiteY17" fmla="*/ 149761 h 2597057"/>
              <a:gd name="connsiteX18" fmla="*/ 888756 w 1207855"/>
              <a:gd name="connsiteY18" fmla="*/ 16758 h 2597057"/>
              <a:gd name="connsiteX19" fmla="*/ 1154763 w 1207855"/>
              <a:gd name="connsiteY19" fmla="*/ 50009 h 2597057"/>
              <a:gd name="connsiteX20" fmla="*/ 863818 w 1207855"/>
              <a:gd name="connsiteY20" fmla="*/ 449019 h 2597057"/>
              <a:gd name="connsiteX21" fmla="*/ 847193 w 1207855"/>
              <a:gd name="connsiteY21" fmla="*/ 465645 h 2597057"/>
              <a:gd name="connsiteX22" fmla="*/ 830567 w 1207855"/>
              <a:gd name="connsiteY22" fmla="*/ 490583 h 2597057"/>
              <a:gd name="connsiteX23" fmla="*/ 797316 w 1207855"/>
              <a:gd name="connsiteY23" fmla="*/ 557085 h 2597057"/>
              <a:gd name="connsiteX24" fmla="*/ 789003 w 1207855"/>
              <a:gd name="connsiteY24" fmla="*/ 598648 h 2597057"/>
              <a:gd name="connsiteX25" fmla="*/ 772378 w 1207855"/>
              <a:gd name="connsiteY25" fmla="*/ 623587 h 2597057"/>
              <a:gd name="connsiteX26" fmla="*/ 764065 w 1207855"/>
              <a:gd name="connsiteY26" fmla="*/ 656838 h 2597057"/>
              <a:gd name="connsiteX27" fmla="*/ 772378 w 1207855"/>
              <a:gd name="connsiteY27" fmla="*/ 839718 h 2597057"/>
              <a:gd name="connsiteX28" fmla="*/ 789003 w 1207855"/>
              <a:gd name="connsiteY28" fmla="*/ 864656 h 2597057"/>
              <a:gd name="connsiteX29" fmla="*/ 797316 w 1207855"/>
              <a:gd name="connsiteY29" fmla="*/ 889594 h 2597057"/>
              <a:gd name="connsiteX30" fmla="*/ 863818 w 1207855"/>
              <a:gd name="connsiteY30" fmla="*/ 931158 h 2597057"/>
              <a:gd name="connsiteX31" fmla="*/ 1013447 w 1207855"/>
              <a:gd name="connsiteY31" fmla="*/ 839718 h 2597057"/>
              <a:gd name="connsiteX32" fmla="*/ 963570 w 1207855"/>
              <a:gd name="connsiteY32" fmla="*/ 565397 h 2597057"/>
              <a:gd name="connsiteX33" fmla="*/ 1129825 w 1207855"/>
              <a:gd name="connsiteY33" fmla="*/ 399142 h 2597057"/>
              <a:gd name="connsiteX34" fmla="*/ 1204639 w 1207855"/>
              <a:gd name="connsiteY34" fmla="*/ 623587 h 2597057"/>
              <a:gd name="connsiteX35" fmla="*/ 1030073 w 1207855"/>
              <a:gd name="connsiteY35" fmla="*/ 1072474 h 2597057"/>
              <a:gd name="connsiteX36" fmla="*/ 1013447 w 1207855"/>
              <a:gd name="connsiteY36" fmla="*/ 1122350 h 2597057"/>
              <a:gd name="connsiteX37" fmla="*/ 996822 w 1207855"/>
              <a:gd name="connsiteY37" fmla="*/ 1172227 h 2597057"/>
              <a:gd name="connsiteX38" fmla="*/ 988509 w 1207855"/>
              <a:gd name="connsiteY38" fmla="*/ 1205478 h 2597057"/>
              <a:gd name="connsiteX39" fmla="*/ 980196 w 1207855"/>
              <a:gd name="connsiteY39" fmla="*/ 1321856 h 2597057"/>
              <a:gd name="connsiteX40" fmla="*/ 971883 w 1207855"/>
              <a:gd name="connsiteY40" fmla="*/ 1355107 h 2597057"/>
              <a:gd name="connsiteX41" fmla="*/ 963571 w 1207855"/>
              <a:gd name="connsiteY41" fmla="*/ 1413296 h 2597057"/>
              <a:gd name="connsiteX42" fmla="*/ 946945 w 1207855"/>
              <a:gd name="connsiteY42" fmla="*/ 1471485 h 2597057"/>
              <a:gd name="connsiteX43" fmla="*/ 938633 w 1207855"/>
              <a:gd name="connsiteY43" fmla="*/ 1504736 h 2597057"/>
              <a:gd name="connsiteX44" fmla="*/ 922007 w 1207855"/>
              <a:gd name="connsiteY44" fmla="*/ 1529674 h 2597057"/>
              <a:gd name="connsiteX45" fmla="*/ 905382 w 1207855"/>
              <a:gd name="connsiteY45" fmla="*/ 1579550 h 2597057"/>
              <a:gd name="connsiteX46" fmla="*/ 897069 w 1207855"/>
              <a:gd name="connsiteY46" fmla="*/ 1604488 h 2597057"/>
              <a:gd name="connsiteX47" fmla="*/ 888756 w 1207855"/>
              <a:gd name="connsiteY47" fmla="*/ 1629427 h 2597057"/>
              <a:gd name="connsiteX48" fmla="*/ 872131 w 1207855"/>
              <a:gd name="connsiteY48" fmla="*/ 1654365 h 2597057"/>
              <a:gd name="connsiteX49" fmla="*/ 855505 w 1207855"/>
              <a:gd name="connsiteY49" fmla="*/ 1704241 h 2597057"/>
              <a:gd name="connsiteX50" fmla="*/ 847193 w 1207855"/>
              <a:gd name="connsiteY50" fmla="*/ 1729179 h 2597057"/>
              <a:gd name="connsiteX51" fmla="*/ 830567 w 1207855"/>
              <a:gd name="connsiteY51" fmla="*/ 1745805 h 2597057"/>
              <a:gd name="connsiteX52" fmla="*/ 813942 w 1207855"/>
              <a:gd name="connsiteY52" fmla="*/ 1795681 h 2597057"/>
              <a:gd name="connsiteX53" fmla="*/ 805629 w 1207855"/>
              <a:gd name="connsiteY53" fmla="*/ 1820619 h 2597057"/>
              <a:gd name="connsiteX54" fmla="*/ 789003 w 1207855"/>
              <a:gd name="connsiteY54" fmla="*/ 1887121 h 2597057"/>
              <a:gd name="connsiteX55" fmla="*/ 780691 w 1207855"/>
              <a:gd name="connsiteY55" fmla="*/ 1953623 h 2597057"/>
              <a:gd name="connsiteX56" fmla="*/ 772378 w 1207855"/>
              <a:gd name="connsiteY56" fmla="*/ 1986874 h 2597057"/>
              <a:gd name="connsiteX57" fmla="*/ 764065 w 1207855"/>
              <a:gd name="connsiteY57" fmla="*/ 2078314 h 2597057"/>
              <a:gd name="connsiteX58" fmla="*/ 747440 w 1207855"/>
              <a:gd name="connsiteY58" fmla="*/ 2128190 h 2597057"/>
              <a:gd name="connsiteX59" fmla="*/ 722502 w 1207855"/>
              <a:gd name="connsiteY59" fmla="*/ 2219630 h 2597057"/>
              <a:gd name="connsiteX60" fmla="*/ 705876 w 1207855"/>
              <a:gd name="connsiteY60" fmla="*/ 2244568 h 2597057"/>
              <a:gd name="connsiteX61" fmla="*/ 680938 w 1207855"/>
              <a:gd name="connsiteY61" fmla="*/ 2302758 h 2597057"/>
              <a:gd name="connsiteX62" fmla="*/ 647687 w 1207855"/>
              <a:gd name="connsiteY62" fmla="*/ 2369259 h 2597057"/>
              <a:gd name="connsiteX63" fmla="*/ 624712 w 1207855"/>
              <a:gd name="connsiteY63" fmla="*/ 2374686 h 2597057"/>
              <a:gd name="connsiteX64" fmla="*/ 516011 w 1207855"/>
              <a:gd name="connsiteY64" fmla="*/ 2420175 h 2597057"/>
              <a:gd name="connsiteX65" fmla="*/ 638335 w 1207855"/>
              <a:gd name="connsiteY65" fmla="*/ 2515713 h 2597057"/>
              <a:gd name="connsiteX66" fmla="*/ 547934 w 1207855"/>
              <a:gd name="connsiteY66" fmla="*/ 2527201 h 2597057"/>
              <a:gd name="connsiteX67" fmla="*/ 589671 w 1207855"/>
              <a:gd name="connsiteY67" fmla="*/ 2567264 h 2597057"/>
              <a:gd name="connsiteX68" fmla="*/ 539218 w 1207855"/>
              <a:gd name="connsiteY68" fmla="*/ 2597051 h 2597057"/>
              <a:gd name="connsiteX69" fmla="*/ 432942 w 1207855"/>
              <a:gd name="connsiteY69" fmla="*/ 2569688 h 2597057"/>
              <a:gd name="connsiteX70" fmla="*/ 360378 w 1207855"/>
              <a:gd name="connsiteY70" fmla="*/ 2549888 h 2597057"/>
              <a:gd name="connsiteX71" fmla="*/ 326377 w 1207855"/>
              <a:gd name="connsiteY71" fmla="*/ 2539613 h 2597057"/>
              <a:gd name="connsiteX72" fmla="*/ 256989 w 1207855"/>
              <a:gd name="connsiteY72" fmla="*/ 2477325 h 2597057"/>
              <a:gd name="connsiteX73" fmla="*/ 282100 w 1207855"/>
              <a:gd name="connsiteY73" fmla="*/ 2538112 h 2597057"/>
              <a:gd name="connsiteX74" fmla="*/ 215137 w 1207855"/>
              <a:gd name="connsiteY74" fmla="*/ 2516348 h 2597057"/>
              <a:gd name="connsiteX75" fmla="*/ 137609 w 1207855"/>
              <a:gd name="connsiteY75" fmla="*/ 2473861 h 2597057"/>
              <a:gd name="connsiteX76" fmla="*/ 160 w 1207855"/>
              <a:gd name="connsiteY76" fmla="*/ 2432009 h 2597057"/>
              <a:gd name="connsiteX77" fmla="*/ 36298 w 1207855"/>
              <a:gd name="connsiteY77" fmla="*/ 2419771 h 2597057"/>
              <a:gd name="connsiteX78" fmla="*/ 29197 w 1207855"/>
              <a:gd name="connsiteY78" fmla="*/ 2380920 h 2597057"/>
              <a:gd name="connsiteX79" fmla="*/ 24233 w 1207855"/>
              <a:gd name="connsiteY79" fmla="*/ 2327696 h 2597057"/>
              <a:gd name="connsiteX80" fmla="*/ 32546 w 1207855"/>
              <a:gd name="connsiteY80" fmla="*/ 2219630 h 2597057"/>
              <a:gd name="connsiteX81" fmla="*/ 57483 w 1207855"/>
              <a:gd name="connsiteY81" fmla="*/ 2136503 h 2597057"/>
              <a:gd name="connsiteX82" fmla="*/ 49171 w 1207855"/>
              <a:gd name="connsiteY82" fmla="*/ 2111565 h 2597057"/>
              <a:gd name="connsiteX83" fmla="*/ 32545 w 1207855"/>
              <a:gd name="connsiteY83" fmla="*/ 2045063 h 2597057"/>
              <a:gd name="connsiteX84" fmla="*/ 59908 w 1207855"/>
              <a:gd name="connsiteY84" fmla="*/ 1886169 h 2597057"/>
              <a:gd name="connsiteX85" fmla="*/ 105107 w 1207855"/>
              <a:gd name="connsiteY85" fmla="*/ 1798193 h 2597057"/>
              <a:gd name="connsiteX86" fmla="*/ 150309 w 1207855"/>
              <a:gd name="connsiteY86" fmla="*/ 1691253 h 2597057"/>
              <a:gd name="connsiteX87" fmla="*/ 185984 w 1207855"/>
              <a:gd name="connsiteY87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773143 w 1183682"/>
              <a:gd name="connsiteY29" fmla="*/ 889594 h 2597057"/>
              <a:gd name="connsiteX30" fmla="*/ 839645 w 1183682"/>
              <a:gd name="connsiteY30" fmla="*/ 931158 h 2597057"/>
              <a:gd name="connsiteX31" fmla="*/ 989274 w 1183682"/>
              <a:gd name="connsiteY31" fmla="*/ 839718 h 2597057"/>
              <a:gd name="connsiteX32" fmla="*/ 939397 w 1183682"/>
              <a:gd name="connsiteY32" fmla="*/ 565397 h 2597057"/>
              <a:gd name="connsiteX33" fmla="*/ 1105652 w 1183682"/>
              <a:gd name="connsiteY33" fmla="*/ 399142 h 2597057"/>
              <a:gd name="connsiteX34" fmla="*/ 1180466 w 1183682"/>
              <a:gd name="connsiteY34" fmla="*/ 623587 h 2597057"/>
              <a:gd name="connsiteX35" fmla="*/ 1005900 w 1183682"/>
              <a:gd name="connsiteY35" fmla="*/ 1072474 h 2597057"/>
              <a:gd name="connsiteX36" fmla="*/ 989274 w 1183682"/>
              <a:gd name="connsiteY36" fmla="*/ 1122350 h 2597057"/>
              <a:gd name="connsiteX37" fmla="*/ 972649 w 1183682"/>
              <a:gd name="connsiteY37" fmla="*/ 1172227 h 2597057"/>
              <a:gd name="connsiteX38" fmla="*/ 964336 w 1183682"/>
              <a:gd name="connsiteY38" fmla="*/ 1205478 h 2597057"/>
              <a:gd name="connsiteX39" fmla="*/ 956023 w 1183682"/>
              <a:gd name="connsiteY39" fmla="*/ 1321856 h 2597057"/>
              <a:gd name="connsiteX40" fmla="*/ 947710 w 1183682"/>
              <a:gd name="connsiteY40" fmla="*/ 1355107 h 2597057"/>
              <a:gd name="connsiteX41" fmla="*/ 939398 w 1183682"/>
              <a:gd name="connsiteY41" fmla="*/ 1413296 h 2597057"/>
              <a:gd name="connsiteX42" fmla="*/ 922772 w 1183682"/>
              <a:gd name="connsiteY42" fmla="*/ 1471485 h 2597057"/>
              <a:gd name="connsiteX43" fmla="*/ 914460 w 1183682"/>
              <a:gd name="connsiteY43" fmla="*/ 1504736 h 2597057"/>
              <a:gd name="connsiteX44" fmla="*/ 897834 w 1183682"/>
              <a:gd name="connsiteY44" fmla="*/ 1529674 h 2597057"/>
              <a:gd name="connsiteX45" fmla="*/ 881209 w 1183682"/>
              <a:gd name="connsiteY45" fmla="*/ 1579550 h 2597057"/>
              <a:gd name="connsiteX46" fmla="*/ 872896 w 1183682"/>
              <a:gd name="connsiteY46" fmla="*/ 1604488 h 2597057"/>
              <a:gd name="connsiteX47" fmla="*/ 864583 w 1183682"/>
              <a:gd name="connsiteY47" fmla="*/ 1629427 h 2597057"/>
              <a:gd name="connsiteX48" fmla="*/ 847958 w 1183682"/>
              <a:gd name="connsiteY48" fmla="*/ 1654365 h 2597057"/>
              <a:gd name="connsiteX49" fmla="*/ 831332 w 1183682"/>
              <a:gd name="connsiteY49" fmla="*/ 1704241 h 2597057"/>
              <a:gd name="connsiteX50" fmla="*/ 823020 w 1183682"/>
              <a:gd name="connsiteY50" fmla="*/ 1729179 h 2597057"/>
              <a:gd name="connsiteX51" fmla="*/ 806394 w 1183682"/>
              <a:gd name="connsiteY51" fmla="*/ 1745805 h 2597057"/>
              <a:gd name="connsiteX52" fmla="*/ 789769 w 1183682"/>
              <a:gd name="connsiteY52" fmla="*/ 1795681 h 2597057"/>
              <a:gd name="connsiteX53" fmla="*/ 781456 w 1183682"/>
              <a:gd name="connsiteY53" fmla="*/ 1820619 h 2597057"/>
              <a:gd name="connsiteX54" fmla="*/ 764830 w 1183682"/>
              <a:gd name="connsiteY54" fmla="*/ 1887121 h 2597057"/>
              <a:gd name="connsiteX55" fmla="*/ 756518 w 1183682"/>
              <a:gd name="connsiteY55" fmla="*/ 1953623 h 2597057"/>
              <a:gd name="connsiteX56" fmla="*/ 748205 w 1183682"/>
              <a:gd name="connsiteY56" fmla="*/ 1986874 h 2597057"/>
              <a:gd name="connsiteX57" fmla="*/ 739892 w 1183682"/>
              <a:gd name="connsiteY57" fmla="*/ 2078314 h 2597057"/>
              <a:gd name="connsiteX58" fmla="*/ 723267 w 1183682"/>
              <a:gd name="connsiteY58" fmla="*/ 2128190 h 2597057"/>
              <a:gd name="connsiteX59" fmla="*/ 698329 w 1183682"/>
              <a:gd name="connsiteY59" fmla="*/ 2219630 h 2597057"/>
              <a:gd name="connsiteX60" fmla="*/ 681703 w 1183682"/>
              <a:gd name="connsiteY60" fmla="*/ 2244568 h 2597057"/>
              <a:gd name="connsiteX61" fmla="*/ 656765 w 1183682"/>
              <a:gd name="connsiteY61" fmla="*/ 2302758 h 2597057"/>
              <a:gd name="connsiteX62" fmla="*/ 623514 w 1183682"/>
              <a:gd name="connsiteY62" fmla="*/ 2369259 h 2597057"/>
              <a:gd name="connsiteX63" fmla="*/ 600539 w 1183682"/>
              <a:gd name="connsiteY63" fmla="*/ 2374686 h 2597057"/>
              <a:gd name="connsiteX64" fmla="*/ 491838 w 1183682"/>
              <a:gd name="connsiteY64" fmla="*/ 2420175 h 2597057"/>
              <a:gd name="connsiteX65" fmla="*/ 614162 w 1183682"/>
              <a:gd name="connsiteY65" fmla="*/ 2515713 h 2597057"/>
              <a:gd name="connsiteX66" fmla="*/ 523761 w 1183682"/>
              <a:gd name="connsiteY66" fmla="*/ 2527201 h 2597057"/>
              <a:gd name="connsiteX67" fmla="*/ 565498 w 1183682"/>
              <a:gd name="connsiteY67" fmla="*/ 2567264 h 2597057"/>
              <a:gd name="connsiteX68" fmla="*/ 515045 w 1183682"/>
              <a:gd name="connsiteY68" fmla="*/ 2597051 h 2597057"/>
              <a:gd name="connsiteX69" fmla="*/ 408769 w 1183682"/>
              <a:gd name="connsiteY69" fmla="*/ 2569688 h 2597057"/>
              <a:gd name="connsiteX70" fmla="*/ 336205 w 1183682"/>
              <a:gd name="connsiteY70" fmla="*/ 2549888 h 2597057"/>
              <a:gd name="connsiteX71" fmla="*/ 302204 w 1183682"/>
              <a:gd name="connsiteY71" fmla="*/ 2539613 h 2597057"/>
              <a:gd name="connsiteX72" fmla="*/ 232816 w 1183682"/>
              <a:gd name="connsiteY72" fmla="*/ 2477325 h 2597057"/>
              <a:gd name="connsiteX73" fmla="*/ 257927 w 1183682"/>
              <a:gd name="connsiteY73" fmla="*/ 2538112 h 2597057"/>
              <a:gd name="connsiteX74" fmla="*/ 190964 w 1183682"/>
              <a:gd name="connsiteY74" fmla="*/ 2516348 h 2597057"/>
              <a:gd name="connsiteX75" fmla="*/ 113436 w 1183682"/>
              <a:gd name="connsiteY75" fmla="*/ 2473861 h 2597057"/>
              <a:gd name="connsiteX76" fmla="*/ 12125 w 1183682"/>
              <a:gd name="connsiteY76" fmla="*/ 2419771 h 2597057"/>
              <a:gd name="connsiteX77" fmla="*/ 5024 w 1183682"/>
              <a:gd name="connsiteY77" fmla="*/ 2380920 h 2597057"/>
              <a:gd name="connsiteX78" fmla="*/ 60 w 1183682"/>
              <a:gd name="connsiteY78" fmla="*/ 2327696 h 2597057"/>
              <a:gd name="connsiteX79" fmla="*/ 8373 w 1183682"/>
              <a:gd name="connsiteY79" fmla="*/ 2219630 h 2597057"/>
              <a:gd name="connsiteX80" fmla="*/ 33310 w 1183682"/>
              <a:gd name="connsiteY80" fmla="*/ 2136503 h 2597057"/>
              <a:gd name="connsiteX81" fmla="*/ 24998 w 1183682"/>
              <a:gd name="connsiteY81" fmla="*/ 2111565 h 2597057"/>
              <a:gd name="connsiteX82" fmla="*/ 8372 w 1183682"/>
              <a:gd name="connsiteY82" fmla="*/ 2045063 h 2597057"/>
              <a:gd name="connsiteX83" fmla="*/ 35735 w 1183682"/>
              <a:gd name="connsiteY83" fmla="*/ 1886169 h 2597057"/>
              <a:gd name="connsiteX84" fmla="*/ 80934 w 1183682"/>
              <a:gd name="connsiteY84" fmla="*/ 1798193 h 2597057"/>
              <a:gd name="connsiteX85" fmla="*/ 126136 w 1183682"/>
              <a:gd name="connsiteY85" fmla="*/ 1691253 h 2597057"/>
              <a:gd name="connsiteX86" fmla="*/ 161811 w 1183682"/>
              <a:gd name="connsiteY86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773143 w 1183682"/>
              <a:gd name="connsiteY29" fmla="*/ 889594 h 2597057"/>
              <a:gd name="connsiteX30" fmla="*/ 839645 w 1183682"/>
              <a:gd name="connsiteY30" fmla="*/ 931158 h 2597057"/>
              <a:gd name="connsiteX31" fmla="*/ 989274 w 1183682"/>
              <a:gd name="connsiteY31" fmla="*/ 839718 h 2597057"/>
              <a:gd name="connsiteX32" fmla="*/ 939397 w 1183682"/>
              <a:gd name="connsiteY32" fmla="*/ 565397 h 2597057"/>
              <a:gd name="connsiteX33" fmla="*/ 1105652 w 1183682"/>
              <a:gd name="connsiteY33" fmla="*/ 399142 h 2597057"/>
              <a:gd name="connsiteX34" fmla="*/ 1180466 w 1183682"/>
              <a:gd name="connsiteY34" fmla="*/ 623587 h 2597057"/>
              <a:gd name="connsiteX35" fmla="*/ 1005900 w 1183682"/>
              <a:gd name="connsiteY35" fmla="*/ 1072474 h 2597057"/>
              <a:gd name="connsiteX36" fmla="*/ 989274 w 1183682"/>
              <a:gd name="connsiteY36" fmla="*/ 1122350 h 2597057"/>
              <a:gd name="connsiteX37" fmla="*/ 972649 w 1183682"/>
              <a:gd name="connsiteY37" fmla="*/ 1172227 h 2597057"/>
              <a:gd name="connsiteX38" fmla="*/ 964336 w 1183682"/>
              <a:gd name="connsiteY38" fmla="*/ 1205478 h 2597057"/>
              <a:gd name="connsiteX39" fmla="*/ 956023 w 1183682"/>
              <a:gd name="connsiteY39" fmla="*/ 1321856 h 2597057"/>
              <a:gd name="connsiteX40" fmla="*/ 947710 w 1183682"/>
              <a:gd name="connsiteY40" fmla="*/ 1355107 h 2597057"/>
              <a:gd name="connsiteX41" fmla="*/ 939398 w 1183682"/>
              <a:gd name="connsiteY41" fmla="*/ 1413296 h 2597057"/>
              <a:gd name="connsiteX42" fmla="*/ 922772 w 1183682"/>
              <a:gd name="connsiteY42" fmla="*/ 1471485 h 2597057"/>
              <a:gd name="connsiteX43" fmla="*/ 914460 w 1183682"/>
              <a:gd name="connsiteY43" fmla="*/ 1504736 h 2597057"/>
              <a:gd name="connsiteX44" fmla="*/ 897834 w 1183682"/>
              <a:gd name="connsiteY44" fmla="*/ 1529674 h 2597057"/>
              <a:gd name="connsiteX45" fmla="*/ 881209 w 1183682"/>
              <a:gd name="connsiteY45" fmla="*/ 1579550 h 2597057"/>
              <a:gd name="connsiteX46" fmla="*/ 872896 w 1183682"/>
              <a:gd name="connsiteY46" fmla="*/ 1604488 h 2597057"/>
              <a:gd name="connsiteX47" fmla="*/ 864583 w 1183682"/>
              <a:gd name="connsiteY47" fmla="*/ 1629427 h 2597057"/>
              <a:gd name="connsiteX48" fmla="*/ 847958 w 1183682"/>
              <a:gd name="connsiteY48" fmla="*/ 1654365 h 2597057"/>
              <a:gd name="connsiteX49" fmla="*/ 831332 w 1183682"/>
              <a:gd name="connsiteY49" fmla="*/ 1704241 h 2597057"/>
              <a:gd name="connsiteX50" fmla="*/ 823020 w 1183682"/>
              <a:gd name="connsiteY50" fmla="*/ 1729179 h 2597057"/>
              <a:gd name="connsiteX51" fmla="*/ 806394 w 1183682"/>
              <a:gd name="connsiteY51" fmla="*/ 1745805 h 2597057"/>
              <a:gd name="connsiteX52" fmla="*/ 789769 w 1183682"/>
              <a:gd name="connsiteY52" fmla="*/ 1795681 h 2597057"/>
              <a:gd name="connsiteX53" fmla="*/ 781456 w 1183682"/>
              <a:gd name="connsiteY53" fmla="*/ 1820619 h 2597057"/>
              <a:gd name="connsiteX54" fmla="*/ 764830 w 1183682"/>
              <a:gd name="connsiteY54" fmla="*/ 1887121 h 2597057"/>
              <a:gd name="connsiteX55" fmla="*/ 756518 w 1183682"/>
              <a:gd name="connsiteY55" fmla="*/ 1953623 h 2597057"/>
              <a:gd name="connsiteX56" fmla="*/ 748205 w 1183682"/>
              <a:gd name="connsiteY56" fmla="*/ 1986874 h 2597057"/>
              <a:gd name="connsiteX57" fmla="*/ 739892 w 1183682"/>
              <a:gd name="connsiteY57" fmla="*/ 2078314 h 2597057"/>
              <a:gd name="connsiteX58" fmla="*/ 723267 w 1183682"/>
              <a:gd name="connsiteY58" fmla="*/ 2128190 h 2597057"/>
              <a:gd name="connsiteX59" fmla="*/ 698329 w 1183682"/>
              <a:gd name="connsiteY59" fmla="*/ 2219630 h 2597057"/>
              <a:gd name="connsiteX60" fmla="*/ 681703 w 1183682"/>
              <a:gd name="connsiteY60" fmla="*/ 2244568 h 2597057"/>
              <a:gd name="connsiteX61" fmla="*/ 656765 w 1183682"/>
              <a:gd name="connsiteY61" fmla="*/ 2302758 h 2597057"/>
              <a:gd name="connsiteX62" fmla="*/ 623514 w 1183682"/>
              <a:gd name="connsiteY62" fmla="*/ 2369259 h 2597057"/>
              <a:gd name="connsiteX63" fmla="*/ 600539 w 1183682"/>
              <a:gd name="connsiteY63" fmla="*/ 2374686 h 2597057"/>
              <a:gd name="connsiteX64" fmla="*/ 491838 w 1183682"/>
              <a:gd name="connsiteY64" fmla="*/ 2420175 h 2597057"/>
              <a:gd name="connsiteX65" fmla="*/ 614162 w 1183682"/>
              <a:gd name="connsiteY65" fmla="*/ 2515713 h 2597057"/>
              <a:gd name="connsiteX66" fmla="*/ 523761 w 1183682"/>
              <a:gd name="connsiteY66" fmla="*/ 2527201 h 2597057"/>
              <a:gd name="connsiteX67" fmla="*/ 565498 w 1183682"/>
              <a:gd name="connsiteY67" fmla="*/ 2567264 h 2597057"/>
              <a:gd name="connsiteX68" fmla="*/ 515045 w 1183682"/>
              <a:gd name="connsiteY68" fmla="*/ 2597051 h 2597057"/>
              <a:gd name="connsiteX69" fmla="*/ 408769 w 1183682"/>
              <a:gd name="connsiteY69" fmla="*/ 2569688 h 2597057"/>
              <a:gd name="connsiteX70" fmla="*/ 336205 w 1183682"/>
              <a:gd name="connsiteY70" fmla="*/ 2549888 h 2597057"/>
              <a:gd name="connsiteX71" fmla="*/ 302204 w 1183682"/>
              <a:gd name="connsiteY71" fmla="*/ 2539613 h 2597057"/>
              <a:gd name="connsiteX72" fmla="*/ 257927 w 1183682"/>
              <a:gd name="connsiteY72" fmla="*/ 2538112 h 2597057"/>
              <a:gd name="connsiteX73" fmla="*/ 190964 w 1183682"/>
              <a:gd name="connsiteY73" fmla="*/ 2516348 h 2597057"/>
              <a:gd name="connsiteX74" fmla="*/ 113436 w 1183682"/>
              <a:gd name="connsiteY74" fmla="*/ 2473861 h 2597057"/>
              <a:gd name="connsiteX75" fmla="*/ 12125 w 1183682"/>
              <a:gd name="connsiteY75" fmla="*/ 2419771 h 2597057"/>
              <a:gd name="connsiteX76" fmla="*/ 5024 w 1183682"/>
              <a:gd name="connsiteY76" fmla="*/ 2380920 h 2597057"/>
              <a:gd name="connsiteX77" fmla="*/ 60 w 1183682"/>
              <a:gd name="connsiteY77" fmla="*/ 2327696 h 2597057"/>
              <a:gd name="connsiteX78" fmla="*/ 8373 w 1183682"/>
              <a:gd name="connsiteY78" fmla="*/ 2219630 h 2597057"/>
              <a:gd name="connsiteX79" fmla="*/ 33310 w 1183682"/>
              <a:gd name="connsiteY79" fmla="*/ 2136503 h 2597057"/>
              <a:gd name="connsiteX80" fmla="*/ 24998 w 1183682"/>
              <a:gd name="connsiteY80" fmla="*/ 2111565 h 2597057"/>
              <a:gd name="connsiteX81" fmla="*/ 8372 w 1183682"/>
              <a:gd name="connsiteY81" fmla="*/ 2045063 h 2597057"/>
              <a:gd name="connsiteX82" fmla="*/ 35735 w 1183682"/>
              <a:gd name="connsiteY82" fmla="*/ 1886169 h 2597057"/>
              <a:gd name="connsiteX83" fmla="*/ 80934 w 1183682"/>
              <a:gd name="connsiteY83" fmla="*/ 1798193 h 2597057"/>
              <a:gd name="connsiteX84" fmla="*/ 126136 w 1183682"/>
              <a:gd name="connsiteY84" fmla="*/ 1691253 h 2597057"/>
              <a:gd name="connsiteX85" fmla="*/ 161811 w 1183682"/>
              <a:gd name="connsiteY85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773143 w 1183682"/>
              <a:gd name="connsiteY29" fmla="*/ 889594 h 2597057"/>
              <a:gd name="connsiteX30" fmla="*/ 839645 w 1183682"/>
              <a:gd name="connsiteY30" fmla="*/ 931158 h 2597057"/>
              <a:gd name="connsiteX31" fmla="*/ 989274 w 1183682"/>
              <a:gd name="connsiteY31" fmla="*/ 839718 h 2597057"/>
              <a:gd name="connsiteX32" fmla="*/ 939397 w 1183682"/>
              <a:gd name="connsiteY32" fmla="*/ 565397 h 2597057"/>
              <a:gd name="connsiteX33" fmla="*/ 1105652 w 1183682"/>
              <a:gd name="connsiteY33" fmla="*/ 399142 h 2597057"/>
              <a:gd name="connsiteX34" fmla="*/ 1180466 w 1183682"/>
              <a:gd name="connsiteY34" fmla="*/ 623587 h 2597057"/>
              <a:gd name="connsiteX35" fmla="*/ 1005900 w 1183682"/>
              <a:gd name="connsiteY35" fmla="*/ 1072474 h 2597057"/>
              <a:gd name="connsiteX36" fmla="*/ 989274 w 1183682"/>
              <a:gd name="connsiteY36" fmla="*/ 1122350 h 2597057"/>
              <a:gd name="connsiteX37" fmla="*/ 972649 w 1183682"/>
              <a:gd name="connsiteY37" fmla="*/ 1172227 h 2597057"/>
              <a:gd name="connsiteX38" fmla="*/ 964336 w 1183682"/>
              <a:gd name="connsiteY38" fmla="*/ 1205478 h 2597057"/>
              <a:gd name="connsiteX39" fmla="*/ 956023 w 1183682"/>
              <a:gd name="connsiteY39" fmla="*/ 1321856 h 2597057"/>
              <a:gd name="connsiteX40" fmla="*/ 947710 w 1183682"/>
              <a:gd name="connsiteY40" fmla="*/ 1355107 h 2597057"/>
              <a:gd name="connsiteX41" fmla="*/ 939398 w 1183682"/>
              <a:gd name="connsiteY41" fmla="*/ 1413296 h 2597057"/>
              <a:gd name="connsiteX42" fmla="*/ 922772 w 1183682"/>
              <a:gd name="connsiteY42" fmla="*/ 1471485 h 2597057"/>
              <a:gd name="connsiteX43" fmla="*/ 914460 w 1183682"/>
              <a:gd name="connsiteY43" fmla="*/ 1504736 h 2597057"/>
              <a:gd name="connsiteX44" fmla="*/ 897834 w 1183682"/>
              <a:gd name="connsiteY44" fmla="*/ 1529674 h 2597057"/>
              <a:gd name="connsiteX45" fmla="*/ 881209 w 1183682"/>
              <a:gd name="connsiteY45" fmla="*/ 1579550 h 2597057"/>
              <a:gd name="connsiteX46" fmla="*/ 872896 w 1183682"/>
              <a:gd name="connsiteY46" fmla="*/ 1604488 h 2597057"/>
              <a:gd name="connsiteX47" fmla="*/ 864583 w 1183682"/>
              <a:gd name="connsiteY47" fmla="*/ 1629427 h 2597057"/>
              <a:gd name="connsiteX48" fmla="*/ 847958 w 1183682"/>
              <a:gd name="connsiteY48" fmla="*/ 1654365 h 2597057"/>
              <a:gd name="connsiteX49" fmla="*/ 831332 w 1183682"/>
              <a:gd name="connsiteY49" fmla="*/ 1704241 h 2597057"/>
              <a:gd name="connsiteX50" fmla="*/ 823020 w 1183682"/>
              <a:gd name="connsiteY50" fmla="*/ 1729179 h 2597057"/>
              <a:gd name="connsiteX51" fmla="*/ 806394 w 1183682"/>
              <a:gd name="connsiteY51" fmla="*/ 1745805 h 2597057"/>
              <a:gd name="connsiteX52" fmla="*/ 789769 w 1183682"/>
              <a:gd name="connsiteY52" fmla="*/ 1795681 h 2597057"/>
              <a:gd name="connsiteX53" fmla="*/ 781456 w 1183682"/>
              <a:gd name="connsiteY53" fmla="*/ 1820619 h 2597057"/>
              <a:gd name="connsiteX54" fmla="*/ 764830 w 1183682"/>
              <a:gd name="connsiteY54" fmla="*/ 1887121 h 2597057"/>
              <a:gd name="connsiteX55" fmla="*/ 756518 w 1183682"/>
              <a:gd name="connsiteY55" fmla="*/ 1953623 h 2597057"/>
              <a:gd name="connsiteX56" fmla="*/ 748205 w 1183682"/>
              <a:gd name="connsiteY56" fmla="*/ 1986874 h 2597057"/>
              <a:gd name="connsiteX57" fmla="*/ 739892 w 1183682"/>
              <a:gd name="connsiteY57" fmla="*/ 2078314 h 2597057"/>
              <a:gd name="connsiteX58" fmla="*/ 723267 w 1183682"/>
              <a:gd name="connsiteY58" fmla="*/ 2128190 h 2597057"/>
              <a:gd name="connsiteX59" fmla="*/ 698329 w 1183682"/>
              <a:gd name="connsiteY59" fmla="*/ 2219630 h 2597057"/>
              <a:gd name="connsiteX60" fmla="*/ 681703 w 1183682"/>
              <a:gd name="connsiteY60" fmla="*/ 2244568 h 2597057"/>
              <a:gd name="connsiteX61" fmla="*/ 656765 w 1183682"/>
              <a:gd name="connsiteY61" fmla="*/ 2302758 h 2597057"/>
              <a:gd name="connsiteX62" fmla="*/ 623514 w 1183682"/>
              <a:gd name="connsiteY62" fmla="*/ 2369259 h 2597057"/>
              <a:gd name="connsiteX63" fmla="*/ 600539 w 1183682"/>
              <a:gd name="connsiteY63" fmla="*/ 2374686 h 2597057"/>
              <a:gd name="connsiteX64" fmla="*/ 491838 w 1183682"/>
              <a:gd name="connsiteY64" fmla="*/ 2420175 h 2597057"/>
              <a:gd name="connsiteX65" fmla="*/ 614162 w 1183682"/>
              <a:gd name="connsiteY65" fmla="*/ 2515713 h 2597057"/>
              <a:gd name="connsiteX66" fmla="*/ 565498 w 1183682"/>
              <a:gd name="connsiteY66" fmla="*/ 2567264 h 2597057"/>
              <a:gd name="connsiteX67" fmla="*/ 515045 w 1183682"/>
              <a:gd name="connsiteY67" fmla="*/ 2597051 h 2597057"/>
              <a:gd name="connsiteX68" fmla="*/ 408769 w 1183682"/>
              <a:gd name="connsiteY68" fmla="*/ 2569688 h 2597057"/>
              <a:gd name="connsiteX69" fmla="*/ 336205 w 1183682"/>
              <a:gd name="connsiteY69" fmla="*/ 2549888 h 2597057"/>
              <a:gd name="connsiteX70" fmla="*/ 302204 w 1183682"/>
              <a:gd name="connsiteY70" fmla="*/ 2539613 h 2597057"/>
              <a:gd name="connsiteX71" fmla="*/ 257927 w 1183682"/>
              <a:gd name="connsiteY71" fmla="*/ 2538112 h 2597057"/>
              <a:gd name="connsiteX72" fmla="*/ 190964 w 1183682"/>
              <a:gd name="connsiteY72" fmla="*/ 2516348 h 2597057"/>
              <a:gd name="connsiteX73" fmla="*/ 113436 w 1183682"/>
              <a:gd name="connsiteY73" fmla="*/ 2473861 h 2597057"/>
              <a:gd name="connsiteX74" fmla="*/ 12125 w 1183682"/>
              <a:gd name="connsiteY74" fmla="*/ 2419771 h 2597057"/>
              <a:gd name="connsiteX75" fmla="*/ 5024 w 1183682"/>
              <a:gd name="connsiteY75" fmla="*/ 2380920 h 2597057"/>
              <a:gd name="connsiteX76" fmla="*/ 60 w 1183682"/>
              <a:gd name="connsiteY76" fmla="*/ 2327696 h 2597057"/>
              <a:gd name="connsiteX77" fmla="*/ 8373 w 1183682"/>
              <a:gd name="connsiteY77" fmla="*/ 2219630 h 2597057"/>
              <a:gd name="connsiteX78" fmla="*/ 33310 w 1183682"/>
              <a:gd name="connsiteY78" fmla="*/ 2136503 h 2597057"/>
              <a:gd name="connsiteX79" fmla="*/ 24998 w 1183682"/>
              <a:gd name="connsiteY79" fmla="*/ 2111565 h 2597057"/>
              <a:gd name="connsiteX80" fmla="*/ 8372 w 1183682"/>
              <a:gd name="connsiteY80" fmla="*/ 2045063 h 2597057"/>
              <a:gd name="connsiteX81" fmla="*/ 35735 w 1183682"/>
              <a:gd name="connsiteY81" fmla="*/ 1886169 h 2597057"/>
              <a:gd name="connsiteX82" fmla="*/ 80934 w 1183682"/>
              <a:gd name="connsiteY82" fmla="*/ 1798193 h 2597057"/>
              <a:gd name="connsiteX83" fmla="*/ 126136 w 1183682"/>
              <a:gd name="connsiteY83" fmla="*/ 1691253 h 2597057"/>
              <a:gd name="connsiteX84" fmla="*/ 161811 w 1183682"/>
              <a:gd name="connsiteY84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839645 w 1183682"/>
              <a:gd name="connsiteY29" fmla="*/ 931158 h 2597057"/>
              <a:gd name="connsiteX30" fmla="*/ 989274 w 1183682"/>
              <a:gd name="connsiteY30" fmla="*/ 839718 h 2597057"/>
              <a:gd name="connsiteX31" fmla="*/ 939397 w 1183682"/>
              <a:gd name="connsiteY31" fmla="*/ 565397 h 2597057"/>
              <a:gd name="connsiteX32" fmla="*/ 1105652 w 1183682"/>
              <a:gd name="connsiteY32" fmla="*/ 399142 h 2597057"/>
              <a:gd name="connsiteX33" fmla="*/ 1180466 w 1183682"/>
              <a:gd name="connsiteY33" fmla="*/ 623587 h 2597057"/>
              <a:gd name="connsiteX34" fmla="*/ 1005900 w 1183682"/>
              <a:gd name="connsiteY34" fmla="*/ 1072474 h 2597057"/>
              <a:gd name="connsiteX35" fmla="*/ 989274 w 1183682"/>
              <a:gd name="connsiteY35" fmla="*/ 1122350 h 2597057"/>
              <a:gd name="connsiteX36" fmla="*/ 972649 w 1183682"/>
              <a:gd name="connsiteY36" fmla="*/ 1172227 h 2597057"/>
              <a:gd name="connsiteX37" fmla="*/ 964336 w 1183682"/>
              <a:gd name="connsiteY37" fmla="*/ 1205478 h 2597057"/>
              <a:gd name="connsiteX38" fmla="*/ 956023 w 1183682"/>
              <a:gd name="connsiteY38" fmla="*/ 1321856 h 2597057"/>
              <a:gd name="connsiteX39" fmla="*/ 947710 w 1183682"/>
              <a:gd name="connsiteY39" fmla="*/ 1355107 h 2597057"/>
              <a:gd name="connsiteX40" fmla="*/ 939398 w 1183682"/>
              <a:gd name="connsiteY40" fmla="*/ 1413296 h 2597057"/>
              <a:gd name="connsiteX41" fmla="*/ 922772 w 1183682"/>
              <a:gd name="connsiteY41" fmla="*/ 1471485 h 2597057"/>
              <a:gd name="connsiteX42" fmla="*/ 914460 w 1183682"/>
              <a:gd name="connsiteY42" fmla="*/ 1504736 h 2597057"/>
              <a:gd name="connsiteX43" fmla="*/ 897834 w 1183682"/>
              <a:gd name="connsiteY43" fmla="*/ 1529674 h 2597057"/>
              <a:gd name="connsiteX44" fmla="*/ 881209 w 1183682"/>
              <a:gd name="connsiteY44" fmla="*/ 1579550 h 2597057"/>
              <a:gd name="connsiteX45" fmla="*/ 872896 w 1183682"/>
              <a:gd name="connsiteY45" fmla="*/ 1604488 h 2597057"/>
              <a:gd name="connsiteX46" fmla="*/ 864583 w 1183682"/>
              <a:gd name="connsiteY46" fmla="*/ 1629427 h 2597057"/>
              <a:gd name="connsiteX47" fmla="*/ 847958 w 1183682"/>
              <a:gd name="connsiteY47" fmla="*/ 1654365 h 2597057"/>
              <a:gd name="connsiteX48" fmla="*/ 831332 w 1183682"/>
              <a:gd name="connsiteY48" fmla="*/ 1704241 h 2597057"/>
              <a:gd name="connsiteX49" fmla="*/ 823020 w 1183682"/>
              <a:gd name="connsiteY49" fmla="*/ 1729179 h 2597057"/>
              <a:gd name="connsiteX50" fmla="*/ 806394 w 1183682"/>
              <a:gd name="connsiteY50" fmla="*/ 1745805 h 2597057"/>
              <a:gd name="connsiteX51" fmla="*/ 789769 w 1183682"/>
              <a:gd name="connsiteY51" fmla="*/ 1795681 h 2597057"/>
              <a:gd name="connsiteX52" fmla="*/ 781456 w 1183682"/>
              <a:gd name="connsiteY52" fmla="*/ 1820619 h 2597057"/>
              <a:gd name="connsiteX53" fmla="*/ 764830 w 1183682"/>
              <a:gd name="connsiteY53" fmla="*/ 1887121 h 2597057"/>
              <a:gd name="connsiteX54" fmla="*/ 756518 w 1183682"/>
              <a:gd name="connsiteY54" fmla="*/ 1953623 h 2597057"/>
              <a:gd name="connsiteX55" fmla="*/ 748205 w 1183682"/>
              <a:gd name="connsiteY55" fmla="*/ 1986874 h 2597057"/>
              <a:gd name="connsiteX56" fmla="*/ 739892 w 1183682"/>
              <a:gd name="connsiteY56" fmla="*/ 2078314 h 2597057"/>
              <a:gd name="connsiteX57" fmla="*/ 723267 w 1183682"/>
              <a:gd name="connsiteY57" fmla="*/ 2128190 h 2597057"/>
              <a:gd name="connsiteX58" fmla="*/ 698329 w 1183682"/>
              <a:gd name="connsiteY58" fmla="*/ 2219630 h 2597057"/>
              <a:gd name="connsiteX59" fmla="*/ 681703 w 1183682"/>
              <a:gd name="connsiteY59" fmla="*/ 2244568 h 2597057"/>
              <a:gd name="connsiteX60" fmla="*/ 656765 w 1183682"/>
              <a:gd name="connsiteY60" fmla="*/ 2302758 h 2597057"/>
              <a:gd name="connsiteX61" fmla="*/ 623514 w 1183682"/>
              <a:gd name="connsiteY61" fmla="*/ 2369259 h 2597057"/>
              <a:gd name="connsiteX62" fmla="*/ 600539 w 1183682"/>
              <a:gd name="connsiteY62" fmla="*/ 2374686 h 2597057"/>
              <a:gd name="connsiteX63" fmla="*/ 491838 w 1183682"/>
              <a:gd name="connsiteY63" fmla="*/ 2420175 h 2597057"/>
              <a:gd name="connsiteX64" fmla="*/ 614162 w 1183682"/>
              <a:gd name="connsiteY64" fmla="*/ 2515713 h 2597057"/>
              <a:gd name="connsiteX65" fmla="*/ 565498 w 1183682"/>
              <a:gd name="connsiteY65" fmla="*/ 2567264 h 2597057"/>
              <a:gd name="connsiteX66" fmla="*/ 515045 w 1183682"/>
              <a:gd name="connsiteY66" fmla="*/ 2597051 h 2597057"/>
              <a:gd name="connsiteX67" fmla="*/ 408769 w 1183682"/>
              <a:gd name="connsiteY67" fmla="*/ 2569688 h 2597057"/>
              <a:gd name="connsiteX68" fmla="*/ 336205 w 1183682"/>
              <a:gd name="connsiteY68" fmla="*/ 2549888 h 2597057"/>
              <a:gd name="connsiteX69" fmla="*/ 302204 w 1183682"/>
              <a:gd name="connsiteY69" fmla="*/ 2539613 h 2597057"/>
              <a:gd name="connsiteX70" fmla="*/ 257927 w 1183682"/>
              <a:gd name="connsiteY70" fmla="*/ 2538112 h 2597057"/>
              <a:gd name="connsiteX71" fmla="*/ 190964 w 1183682"/>
              <a:gd name="connsiteY71" fmla="*/ 2516348 h 2597057"/>
              <a:gd name="connsiteX72" fmla="*/ 113436 w 1183682"/>
              <a:gd name="connsiteY72" fmla="*/ 2473861 h 2597057"/>
              <a:gd name="connsiteX73" fmla="*/ 12125 w 1183682"/>
              <a:gd name="connsiteY73" fmla="*/ 2419771 h 2597057"/>
              <a:gd name="connsiteX74" fmla="*/ 5024 w 1183682"/>
              <a:gd name="connsiteY74" fmla="*/ 2380920 h 2597057"/>
              <a:gd name="connsiteX75" fmla="*/ 60 w 1183682"/>
              <a:gd name="connsiteY75" fmla="*/ 2327696 h 2597057"/>
              <a:gd name="connsiteX76" fmla="*/ 8373 w 1183682"/>
              <a:gd name="connsiteY76" fmla="*/ 2219630 h 2597057"/>
              <a:gd name="connsiteX77" fmla="*/ 33310 w 1183682"/>
              <a:gd name="connsiteY77" fmla="*/ 2136503 h 2597057"/>
              <a:gd name="connsiteX78" fmla="*/ 24998 w 1183682"/>
              <a:gd name="connsiteY78" fmla="*/ 2111565 h 2597057"/>
              <a:gd name="connsiteX79" fmla="*/ 8372 w 1183682"/>
              <a:gd name="connsiteY79" fmla="*/ 2045063 h 2597057"/>
              <a:gd name="connsiteX80" fmla="*/ 35735 w 1183682"/>
              <a:gd name="connsiteY80" fmla="*/ 1886169 h 2597057"/>
              <a:gd name="connsiteX81" fmla="*/ 80934 w 1183682"/>
              <a:gd name="connsiteY81" fmla="*/ 1798193 h 2597057"/>
              <a:gd name="connsiteX82" fmla="*/ 126136 w 1183682"/>
              <a:gd name="connsiteY82" fmla="*/ 1691253 h 2597057"/>
              <a:gd name="connsiteX83" fmla="*/ 161811 w 1183682"/>
              <a:gd name="connsiteY83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865839 w 1183682"/>
              <a:gd name="connsiteY29" fmla="*/ 864483 h 2597057"/>
              <a:gd name="connsiteX30" fmla="*/ 989274 w 1183682"/>
              <a:gd name="connsiteY30" fmla="*/ 839718 h 2597057"/>
              <a:gd name="connsiteX31" fmla="*/ 939397 w 1183682"/>
              <a:gd name="connsiteY31" fmla="*/ 565397 h 2597057"/>
              <a:gd name="connsiteX32" fmla="*/ 1105652 w 1183682"/>
              <a:gd name="connsiteY32" fmla="*/ 399142 h 2597057"/>
              <a:gd name="connsiteX33" fmla="*/ 1180466 w 1183682"/>
              <a:gd name="connsiteY33" fmla="*/ 623587 h 2597057"/>
              <a:gd name="connsiteX34" fmla="*/ 1005900 w 1183682"/>
              <a:gd name="connsiteY34" fmla="*/ 1072474 h 2597057"/>
              <a:gd name="connsiteX35" fmla="*/ 989274 w 1183682"/>
              <a:gd name="connsiteY35" fmla="*/ 1122350 h 2597057"/>
              <a:gd name="connsiteX36" fmla="*/ 972649 w 1183682"/>
              <a:gd name="connsiteY36" fmla="*/ 1172227 h 2597057"/>
              <a:gd name="connsiteX37" fmla="*/ 964336 w 1183682"/>
              <a:gd name="connsiteY37" fmla="*/ 1205478 h 2597057"/>
              <a:gd name="connsiteX38" fmla="*/ 956023 w 1183682"/>
              <a:gd name="connsiteY38" fmla="*/ 1321856 h 2597057"/>
              <a:gd name="connsiteX39" fmla="*/ 947710 w 1183682"/>
              <a:gd name="connsiteY39" fmla="*/ 1355107 h 2597057"/>
              <a:gd name="connsiteX40" fmla="*/ 939398 w 1183682"/>
              <a:gd name="connsiteY40" fmla="*/ 1413296 h 2597057"/>
              <a:gd name="connsiteX41" fmla="*/ 922772 w 1183682"/>
              <a:gd name="connsiteY41" fmla="*/ 1471485 h 2597057"/>
              <a:gd name="connsiteX42" fmla="*/ 914460 w 1183682"/>
              <a:gd name="connsiteY42" fmla="*/ 1504736 h 2597057"/>
              <a:gd name="connsiteX43" fmla="*/ 897834 w 1183682"/>
              <a:gd name="connsiteY43" fmla="*/ 1529674 h 2597057"/>
              <a:gd name="connsiteX44" fmla="*/ 881209 w 1183682"/>
              <a:gd name="connsiteY44" fmla="*/ 1579550 h 2597057"/>
              <a:gd name="connsiteX45" fmla="*/ 872896 w 1183682"/>
              <a:gd name="connsiteY45" fmla="*/ 1604488 h 2597057"/>
              <a:gd name="connsiteX46" fmla="*/ 864583 w 1183682"/>
              <a:gd name="connsiteY46" fmla="*/ 1629427 h 2597057"/>
              <a:gd name="connsiteX47" fmla="*/ 847958 w 1183682"/>
              <a:gd name="connsiteY47" fmla="*/ 1654365 h 2597057"/>
              <a:gd name="connsiteX48" fmla="*/ 831332 w 1183682"/>
              <a:gd name="connsiteY48" fmla="*/ 1704241 h 2597057"/>
              <a:gd name="connsiteX49" fmla="*/ 823020 w 1183682"/>
              <a:gd name="connsiteY49" fmla="*/ 1729179 h 2597057"/>
              <a:gd name="connsiteX50" fmla="*/ 806394 w 1183682"/>
              <a:gd name="connsiteY50" fmla="*/ 1745805 h 2597057"/>
              <a:gd name="connsiteX51" fmla="*/ 789769 w 1183682"/>
              <a:gd name="connsiteY51" fmla="*/ 1795681 h 2597057"/>
              <a:gd name="connsiteX52" fmla="*/ 781456 w 1183682"/>
              <a:gd name="connsiteY52" fmla="*/ 1820619 h 2597057"/>
              <a:gd name="connsiteX53" fmla="*/ 764830 w 1183682"/>
              <a:gd name="connsiteY53" fmla="*/ 1887121 h 2597057"/>
              <a:gd name="connsiteX54" fmla="*/ 756518 w 1183682"/>
              <a:gd name="connsiteY54" fmla="*/ 1953623 h 2597057"/>
              <a:gd name="connsiteX55" fmla="*/ 748205 w 1183682"/>
              <a:gd name="connsiteY55" fmla="*/ 1986874 h 2597057"/>
              <a:gd name="connsiteX56" fmla="*/ 739892 w 1183682"/>
              <a:gd name="connsiteY56" fmla="*/ 2078314 h 2597057"/>
              <a:gd name="connsiteX57" fmla="*/ 723267 w 1183682"/>
              <a:gd name="connsiteY57" fmla="*/ 2128190 h 2597057"/>
              <a:gd name="connsiteX58" fmla="*/ 698329 w 1183682"/>
              <a:gd name="connsiteY58" fmla="*/ 2219630 h 2597057"/>
              <a:gd name="connsiteX59" fmla="*/ 681703 w 1183682"/>
              <a:gd name="connsiteY59" fmla="*/ 2244568 h 2597057"/>
              <a:gd name="connsiteX60" fmla="*/ 656765 w 1183682"/>
              <a:gd name="connsiteY60" fmla="*/ 2302758 h 2597057"/>
              <a:gd name="connsiteX61" fmla="*/ 623514 w 1183682"/>
              <a:gd name="connsiteY61" fmla="*/ 2369259 h 2597057"/>
              <a:gd name="connsiteX62" fmla="*/ 600539 w 1183682"/>
              <a:gd name="connsiteY62" fmla="*/ 2374686 h 2597057"/>
              <a:gd name="connsiteX63" fmla="*/ 491838 w 1183682"/>
              <a:gd name="connsiteY63" fmla="*/ 2420175 h 2597057"/>
              <a:gd name="connsiteX64" fmla="*/ 614162 w 1183682"/>
              <a:gd name="connsiteY64" fmla="*/ 2515713 h 2597057"/>
              <a:gd name="connsiteX65" fmla="*/ 565498 w 1183682"/>
              <a:gd name="connsiteY65" fmla="*/ 2567264 h 2597057"/>
              <a:gd name="connsiteX66" fmla="*/ 515045 w 1183682"/>
              <a:gd name="connsiteY66" fmla="*/ 2597051 h 2597057"/>
              <a:gd name="connsiteX67" fmla="*/ 408769 w 1183682"/>
              <a:gd name="connsiteY67" fmla="*/ 2569688 h 2597057"/>
              <a:gd name="connsiteX68" fmla="*/ 336205 w 1183682"/>
              <a:gd name="connsiteY68" fmla="*/ 2549888 h 2597057"/>
              <a:gd name="connsiteX69" fmla="*/ 302204 w 1183682"/>
              <a:gd name="connsiteY69" fmla="*/ 2539613 h 2597057"/>
              <a:gd name="connsiteX70" fmla="*/ 257927 w 1183682"/>
              <a:gd name="connsiteY70" fmla="*/ 2538112 h 2597057"/>
              <a:gd name="connsiteX71" fmla="*/ 190964 w 1183682"/>
              <a:gd name="connsiteY71" fmla="*/ 2516348 h 2597057"/>
              <a:gd name="connsiteX72" fmla="*/ 113436 w 1183682"/>
              <a:gd name="connsiteY72" fmla="*/ 2473861 h 2597057"/>
              <a:gd name="connsiteX73" fmla="*/ 12125 w 1183682"/>
              <a:gd name="connsiteY73" fmla="*/ 2419771 h 2597057"/>
              <a:gd name="connsiteX74" fmla="*/ 5024 w 1183682"/>
              <a:gd name="connsiteY74" fmla="*/ 2380920 h 2597057"/>
              <a:gd name="connsiteX75" fmla="*/ 60 w 1183682"/>
              <a:gd name="connsiteY75" fmla="*/ 2327696 h 2597057"/>
              <a:gd name="connsiteX76" fmla="*/ 8373 w 1183682"/>
              <a:gd name="connsiteY76" fmla="*/ 2219630 h 2597057"/>
              <a:gd name="connsiteX77" fmla="*/ 33310 w 1183682"/>
              <a:gd name="connsiteY77" fmla="*/ 2136503 h 2597057"/>
              <a:gd name="connsiteX78" fmla="*/ 24998 w 1183682"/>
              <a:gd name="connsiteY78" fmla="*/ 2111565 h 2597057"/>
              <a:gd name="connsiteX79" fmla="*/ 8372 w 1183682"/>
              <a:gd name="connsiteY79" fmla="*/ 2045063 h 2597057"/>
              <a:gd name="connsiteX80" fmla="*/ 35735 w 1183682"/>
              <a:gd name="connsiteY80" fmla="*/ 1886169 h 2597057"/>
              <a:gd name="connsiteX81" fmla="*/ 80934 w 1183682"/>
              <a:gd name="connsiteY81" fmla="*/ 1798193 h 2597057"/>
              <a:gd name="connsiteX82" fmla="*/ 126136 w 1183682"/>
              <a:gd name="connsiteY82" fmla="*/ 1691253 h 2597057"/>
              <a:gd name="connsiteX83" fmla="*/ 161811 w 1183682"/>
              <a:gd name="connsiteY83" fmla="*/ 1602194 h 2597057"/>
              <a:gd name="connsiteX0" fmla="*/ 161811 w 1183682"/>
              <a:gd name="connsiteY0" fmla="*/ 1602194 h 2597057"/>
              <a:gd name="connsiteX1" fmla="*/ 311267 w 1183682"/>
              <a:gd name="connsiteY1" fmla="*/ 1210283 h 2597057"/>
              <a:gd name="connsiteX2" fmla="*/ 341012 w 1183682"/>
              <a:gd name="connsiteY2" fmla="*/ 1075894 h 2597057"/>
              <a:gd name="connsiteX3" fmla="*/ 306418 w 1183682"/>
              <a:gd name="connsiteY3" fmla="*/ 859807 h 2597057"/>
              <a:gd name="connsiteX4" fmla="*/ 307587 w 1183682"/>
              <a:gd name="connsiteY4" fmla="*/ 808675 h 2597057"/>
              <a:gd name="connsiteX5" fmla="*/ 307543 w 1183682"/>
              <a:gd name="connsiteY5" fmla="*/ 730267 h 2597057"/>
              <a:gd name="connsiteX6" fmla="*/ 328932 w 1183682"/>
              <a:gd name="connsiteY6" fmla="*/ 658959 h 2597057"/>
              <a:gd name="connsiteX7" fmla="*/ 349151 w 1183682"/>
              <a:gd name="connsiteY7" fmla="*/ 610295 h 2597057"/>
              <a:gd name="connsiteX8" fmla="*/ 359845 w 1183682"/>
              <a:gd name="connsiteY8" fmla="*/ 556782 h 2597057"/>
              <a:gd name="connsiteX9" fmla="*/ 390758 w 1183682"/>
              <a:gd name="connsiteY9" fmla="*/ 482270 h 2597057"/>
              <a:gd name="connsiteX10" fmla="*/ 415696 w 1183682"/>
              <a:gd name="connsiteY10" fmla="*/ 340954 h 2597057"/>
              <a:gd name="connsiteX11" fmla="*/ 424009 w 1183682"/>
              <a:gd name="connsiteY11" fmla="*/ 316016 h 2597057"/>
              <a:gd name="connsiteX12" fmla="*/ 448947 w 1183682"/>
              <a:gd name="connsiteY12" fmla="*/ 282765 h 2597057"/>
              <a:gd name="connsiteX13" fmla="*/ 465572 w 1183682"/>
              <a:gd name="connsiteY13" fmla="*/ 232888 h 2597057"/>
              <a:gd name="connsiteX14" fmla="*/ 473885 w 1183682"/>
              <a:gd name="connsiteY14" fmla="*/ 207950 h 2597057"/>
              <a:gd name="connsiteX15" fmla="*/ 565325 w 1183682"/>
              <a:gd name="connsiteY15" fmla="*/ 133136 h 2597057"/>
              <a:gd name="connsiteX16" fmla="*/ 690016 w 1183682"/>
              <a:gd name="connsiteY16" fmla="*/ 99885 h 2597057"/>
              <a:gd name="connsiteX17" fmla="*/ 789768 w 1183682"/>
              <a:gd name="connsiteY17" fmla="*/ 149761 h 2597057"/>
              <a:gd name="connsiteX18" fmla="*/ 864583 w 1183682"/>
              <a:gd name="connsiteY18" fmla="*/ 16758 h 2597057"/>
              <a:gd name="connsiteX19" fmla="*/ 1130590 w 1183682"/>
              <a:gd name="connsiteY19" fmla="*/ 50009 h 2597057"/>
              <a:gd name="connsiteX20" fmla="*/ 839645 w 1183682"/>
              <a:gd name="connsiteY20" fmla="*/ 449019 h 2597057"/>
              <a:gd name="connsiteX21" fmla="*/ 823020 w 1183682"/>
              <a:gd name="connsiteY21" fmla="*/ 465645 h 2597057"/>
              <a:gd name="connsiteX22" fmla="*/ 806394 w 1183682"/>
              <a:gd name="connsiteY22" fmla="*/ 490583 h 2597057"/>
              <a:gd name="connsiteX23" fmla="*/ 773143 w 1183682"/>
              <a:gd name="connsiteY23" fmla="*/ 557085 h 2597057"/>
              <a:gd name="connsiteX24" fmla="*/ 764830 w 1183682"/>
              <a:gd name="connsiteY24" fmla="*/ 598648 h 2597057"/>
              <a:gd name="connsiteX25" fmla="*/ 748205 w 1183682"/>
              <a:gd name="connsiteY25" fmla="*/ 623587 h 2597057"/>
              <a:gd name="connsiteX26" fmla="*/ 739892 w 1183682"/>
              <a:gd name="connsiteY26" fmla="*/ 656838 h 2597057"/>
              <a:gd name="connsiteX27" fmla="*/ 748205 w 1183682"/>
              <a:gd name="connsiteY27" fmla="*/ 839718 h 2597057"/>
              <a:gd name="connsiteX28" fmla="*/ 764830 w 1183682"/>
              <a:gd name="connsiteY28" fmla="*/ 864656 h 2597057"/>
              <a:gd name="connsiteX29" fmla="*/ 865839 w 1183682"/>
              <a:gd name="connsiteY29" fmla="*/ 864483 h 2597057"/>
              <a:gd name="connsiteX30" fmla="*/ 958318 w 1183682"/>
              <a:gd name="connsiteY30" fmla="*/ 830193 h 2597057"/>
              <a:gd name="connsiteX31" fmla="*/ 939397 w 1183682"/>
              <a:gd name="connsiteY31" fmla="*/ 565397 h 2597057"/>
              <a:gd name="connsiteX32" fmla="*/ 1105652 w 1183682"/>
              <a:gd name="connsiteY32" fmla="*/ 399142 h 2597057"/>
              <a:gd name="connsiteX33" fmla="*/ 1180466 w 1183682"/>
              <a:gd name="connsiteY33" fmla="*/ 623587 h 2597057"/>
              <a:gd name="connsiteX34" fmla="*/ 1005900 w 1183682"/>
              <a:gd name="connsiteY34" fmla="*/ 1072474 h 2597057"/>
              <a:gd name="connsiteX35" fmla="*/ 989274 w 1183682"/>
              <a:gd name="connsiteY35" fmla="*/ 1122350 h 2597057"/>
              <a:gd name="connsiteX36" fmla="*/ 972649 w 1183682"/>
              <a:gd name="connsiteY36" fmla="*/ 1172227 h 2597057"/>
              <a:gd name="connsiteX37" fmla="*/ 964336 w 1183682"/>
              <a:gd name="connsiteY37" fmla="*/ 1205478 h 2597057"/>
              <a:gd name="connsiteX38" fmla="*/ 956023 w 1183682"/>
              <a:gd name="connsiteY38" fmla="*/ 1321856 h 2597057"/>
              <a:gd name="connsiteX39" fmla="*/ 947710 w 1183682"/>
              <a:gd name="connsiteY39" fmla="*/ 1355107 h 2597057"/>
              <a:gd name="connsiteX40" fmla="*/ 939398 w 1183682"/>
              <a:gd name="connsiteY40" fmla="*/ 1413296 h 2597057"/>
              <a:gd name="connsiteX41" fmla="*/ 922772 w 1183682"/>
              <a:gd name="connsiteY41" fmla="*/ 1471485 h 2597057"/>
              <a:gd name="connsiteX42" fmla="*/ 914460 w 1183682"/>
              <a:gd name="connsiteY42" fmla="*/ 1504736 h 2597057"/>
              <a:gd name="connsiteX43" fmla="*/ 897834 w 1183682"/>
              <a:gd name="connsiteY43" fmla="*/ 1529674 h 2597057"/>
              <a:gd name="connsiteX44" fmla="*/ 881209 w 1183682"/>
              <a:gd name="connsiteY44" fmla="*/ 1579550 h 2597057"/>
              <a:gd name="connsiteX45" fmla="*/ 872896 w 1183682"/>
              <a:gd name="connsiteY45" fmla="*/ 1604488 h 2597057"/>
              <a:gd name="connsiteX46" fmla="*/ 864583 w 1183682"/>
              <a:gd name="connsiteY46" fmla="*/ 1629427 h 2597057"/>
              <a:gd name="connsiteX47" fmla="*/ 847958 w 1183682"/>
              <a:gd name="connsiteY47" fmla="*/ 1654365 h 2597057"/>
              <a:gd name="connsiteX48" fmla="*/ 831332 w 1183682"/>
              <a:gd name="connsiteY48" fmla="*/ 1704241 h 2597057"/>
              <a:gd name="connsiteX49" fmla="*/ 823020 w 1183682"/>
              <a:gd name="connsiteY49" fmla="*/ 1729179 h 2597057"/>
              <a:gd name="connsiteX50" fmla="*/ 806394 w 1183682"/>
              <a:gd name="connsiteY50" fmla="*/ 1745805 h 2597057"/>
              <a:gd name="connsiteX51" fmla="*/ 789769 w 1183682"/>
              <a:gd name="connsiteY51" fmla="*/ 1795681 h 2597057"/>
              <a:gd name="connsiteX52" fmla="*/ 781456 w 1183682"/>
              <a:gd name="connsiteY52" fmla="*/ 1820619 h 2597057"/>
              <a:gd name="connsiteX53" fmla="*/ 764830 w 1183682"/>
              <a:gd name="connsiteY53" fmla="*/ 1887121 h 2597057"/>
              <a:gd name="connsiteX54" fmla="*/ 756518 w 1183682"/>
              <a:gd name="connsiteY54" fmla="*/ 1953623 h 2597057"/>
              <a:gd name="connsiteX55" fmla="*/ 748205 w 1183682"/>
              <a:gd name="connsiteY55" fmla="*/ 1986874 h 2597057"/>
              <a:gd name="connsiteX56" fmla="*/ 739892 w 1183682"/>
              <a:gd name="connsiteY56" fmla="*/ 2078314 h 2597057"/>
              <a:gd name="connsiteX57" fmla="*/ 723267 w 1183682"/>
              <a:gd name="connsiteY57" fmla="*/ 2128190 h 2597057"/>
              <a:gd name="connsiteX58" fmla="*/ 698329 w 1183682"/>
              <a:gd name="connsiteY58" fmla="*/ 2219630 h 2597057"/>
              <a:gd name="connsiteX59" fmla="*/ 681703 w 1183682"/>
              <a:gd name="connsiteY59" fmla="*/ 2244568 h 2597057"/>
              <a:gd name="connsiteX60" fmla="*/ 656765 w 1183682"/>
              <a:gd name="connsiteY60" fmla="*/ 2302758 h 2597057"/>
              <a:gd name="connsiteX61" fmla="*/ 623514 w 1183682"/>
              <a:gd name="connsiteY61" fmla="*/ 2369259 h 2597057"/>
              <a:gd name="connsiteX62" fmla="*/ 600539 w 1183682"/>
              <a:gd name="connsiteY62" fmla="*/ 2374686 h 2597057"/>
              <a:gd name="connsiteX63" fmla="*/ 491838 w 1183682"/>
              <a:gd name="connsiteY63" fmla="*/ 2420175 h 2597057"/>
              <a:gd name="connsiteX64" fmla="*/ 614162 w 1183682"/>
              <a:gd name="connsiteY64" fmla="*/ 2515713 h 2597057"/>
              <a:gd name="connsiteX65" fmla="*/ 565498 w 1183682"/>
              <a:gd name="connsiteY65" fmla="*/ 2567264 h 2597057"/>
              <a:gd name="connsiteX66" fmla="*/ 515045 w 1183682"/>
              <a:gd name="connsiteY66" fmla="*/ 2597051 h 2597057"/>
              <a:gd name="connsiteX67" fmla="*/ 408769 w 1183682"/>
              <a:gd name="connsiteY67" fmla="*/ 2569688 h 2597057"/>
              <a:gd name="connsiteX68" fmla="*/ 336205 w 1183682"/>
              <a:gd name="connsiteY68" fmla="*/ 2549888 h 2597057"/>
              <a:gd name="connsiteX69" fmla="*/ 302204 w 1183682"/>
              <a:gd name="connsiteY69" fmla="*/ 2539613 h 2597057"/>
              <a:gd name="connsiteX70" fmla="*/ 257927 w 1183682"/>
              <a:gd name="connsiteY70" fmla="*/ 2538112 h 2597057"/>
              <a:gd name="connsiteX71" fmla="*/ 190964 w 1183682"/>
              <a:gd name="connsiteY71" fmla="*/ 2516348 h 2597057"/>
              <a:gd name="connsiteX72" fmla="*/ 113436 w 1183682"/>
              <a:gd name="connsiteY72" fmla="*/ 2473861 h 2597057"/>
              <a:gd name="connsiteX73" fmla="*/ 12125 w 1183682"/>
              <a:gd name="connsiteY73" fmla="*/ 2419771 h 2597057"/>
              <a:gd name="connsiteX74" fmla="*/ 5024 w 1183682"/>
              <a:gd name="connsiteY74" fmla="*/ 2380920 h 2597057"/>
              <a:gd name="connsiteX75" fmla="*/ 60 w 1183682"/>
              <a:gd name="connsiteY75" fmla="*/ 2327696 h 2597057"/>
              <a:gd name="connsiteX76" fmla="*/ 8373 w 1183682"/>
              <a:gd name="connsiteY76" fmla="*/ 2219630 h 2597057"/>
              <a:gd name="connsiteX77" fmla="*/ 33310 w 1183682"/>
              <a:gd name="connsiteY77" fmla="*/ 2136503 h 2597057"/>
              <a:gd name="connsiteX78" fmla="*/ 24998 w 1183682"/>
              <a:gd name="connsiteY78" fmla="*/ 2111565 h 2597057"/>
              <a:gd name="connsiteX79" fmla="*/ 8372 w 1183682"/>
              <a:gd name="connsiteY79" fmla="*/ 2045063 h 2597057"/>
              <a:gd name="connsiteX80" fmla="*/ 35735 w 1183682"/>
              <a:gd name="connsiteY80" fmla="*/ 1886169 h 2597057"/>
              <a:gd name="connsiteX81" fmla="*/ 80934 w 1183682"/>
              <a:gd name="connsiteY81" fmla="*/ 1798193 h 2597057"/>
              <a:gd name="connsiteX82" fmla="*/ 126136 w 1183682"/>
              <a:gd name="connsiteY82" fmla="*/ 1691253 h 2597057"/>
              <a:gd name="connsiteX83" fmla="*/ 161811 w 1183682"/>
              <a:gd name="connsiteY83" fmla="*/ 1602194 h 2597057"/>
              <a:gd name="connsiteX0" fmla="*/ 161811 w 1184178"/>
              <a:gd name="connsiteY0" fmla="*/ 1602194 h 2597057"/>
              <a:gd name="connsiteX1" fmla="*/ 311267 w 1184178"/>
              <a:gd name="connsiteY1" fmla="*/ 1210283 h 2597057"/>
              <a:gd name="connsiteX2" fmla="*/ 341012 w 1184178"/>
              <a:gd name="connsiteY2" fmla="*/ 1075894 h 2597057"/>
              <a:gd name="connsiteX3" fmla="*/ 306418 w 1184178"/>
              <a:gd name="connsiteY3" fmla="*/ 859807 h 2597057"/>
              <a:gd name="connsiteX4" fmla="*/ 307587 w 1184178"/>
              <a:gd name="connsiteY4" fmla="*/ 808675 h 2597057"/>
              <a:gd name="connsiteX5" fmla="*/ 307543 w 1184178"/>
              <a:gd name="connsiteY5" fmla="*/ 730267 h 2597057"/>
              <a:gd name="connsiteX6" fmla="*/ 328932 w 1184178"/>
              <a:gd name="connsiteY6" fmla="*/ 658959 h 2597057"/>
              <a:gd name="connsiteX7" fmla="*/ 349151 w 1184178"/>
              <a:gd name="connsiteY7" fmla="*/ 610295 h 2597057"/>
              <a:gd name="connsiteX8" fmla="*/ 359845 w 1184178"/>
              <a:gd name="connsiteY8" fmla="*/ 556782 h 2597057"/>
              <a:gd name="connsiteX9" fmla="*/ 390758 w 1184178"/>
              <a:gd name="connsiteY9" fmla="*/ 482270 h 2597057"/>
              <a:gd name="connsiteX10" fmla="*/ 415696 w 1184178"/>
              <a:gd name="connsiteY10" fmla="*/ 340954 h 2597057"/>
              <a:gd name="connsiteX11" fmla="*/ 424009 w 1184178"/>
              <a:gd name="connsiteY11" fmla="*/ 316016 h 2597057"/>
              <a:gd name="connsiteX12" fmla="*/ 448947 w 1184178"/>
              <a:gd name="connsiteY12" fmla="*/ 282765 h 2597057"/>
              <a:gd name="connsiteX13" fmla="*/ 465572 w 1184178"/>
              <a:gd name="connsiteY13" fmla="*/ 232888 h 2597057"/>
              <a:gd name="connsiteX14" fmla="*/ 473885 w 1184178"/>
              <a:gd name="connsiteY14" fmla="*/ 207950 h 2597057"/>
              <a:gd name="connsiteX15" fmla="*/ 565325 w 1184178"/>
              <a:gd name="connsiteY15" fmla="*/ 133136 h 2597057"/>
              <a:gd name="connsiteX16" fmla="*/ 690016 w 1184178"/>
              <a:gd name="connsiteY16" fmla="*/ 99885 h 2597057"/>
              <a:gd name="connsiteX17" fmla="*/ 789768 w 1184178"/>
              <a:gd name="connsiteY17" fmla="*/ 149761 h 2597057"/>
              <a:gd name="connsiteX18" fmla="*/ 864583 w 1184178"/>
              <a:gd name="connsiteY18" fmla="*/ 16758 h 2597057"/>
              <a:gd name="connsiteX19" fmla="*/ 1130590 w 1184178"/>
              <a:gd name="connsiteY19" fmla="*/ 50009 h 2597057"/>
              <a:gd name="connsiteX20" fmla="*/ 839645 w 1184178"/>
              <a:gd name="connsiteY20" fmla="*/ 449019 h 2597057"/>
              <a:gd name="connsiteX21" fmla="*/ 823020 w 1184178"/>
              <a:gd name="connsiteY21" fmla="*/ 465645 h 2597057"/>
              <a:gd name="connsiteX22" fmla="*/ 806394 w 1184178"/>
              <a:gd name="connsiteY22" fmla="*/ 490583 h 2597057"/>
              <a:gd name="connsiteX23" fmla="*/ 773143 w 1184178"/>
              <a:gd name="connsiteY23" fmla="*/ 557085 h 2597057"/>
              <a:gd name="connsiteX24" fmla="*/ 764830 w 1184178"/>
              <a:gd name="connsiteY24" fmla="*/ 598648 h 2597057"/>
              <a:gd name="connsiteX25" fmla="*/ 748205 w 1184178"/>
              <a:gd name="connsiteY25" fmla="*/ 623587 h 2597057"/>
              <a:gd name="connsiteX26" fmla="*/ 739892 w 1184178"/>
              <a:gd name="connsiteY26" fmla="*/ 656838 h 2597057"/>
              <a:gd name="connsiteX27" fmla="*/ 748205 w 1184178"/>
              <a:gd name="connsiteY27" fmla="*/ 839718 h 2597057"/>
              <a:gd name="connsiteX28" fmla="*/ 764830 w 1184178"/>
              <a:gd name="connsiteY28" fmla="*/ 864656 h 2597057"/>
              <a:gd name="connsiteX29" fmla="*/ 865839 w 1184178"/>
              <a:gd name="connsiteY29" fmla="*/ 864483 h 2597057"/>
              <a:gd name="connsiteX30" fmla="*/ 958318 w 1184178"/>
              <a:gd name="connsiteY30" fmla="*/ 830193 h 2597057"/>
              <a:gd name="connsiteX31" fmla="*/ 882247 w 1184178"/>
              <a:gd name="connsiteY31" fmla="*/ 691603 h 2597057"/>
              <a:gd name="connsiteX32" fmla="*/ 1105652 w 1184178"/>
              <a:gd name="connsiteY32" fmla="*/ 399142 h 2597057"/>
              <a:gd name="connsiteX33" fmla="*/ 1180466 w 1184178"/>
              <a:gd name="connsiteY33" fmla="*/ 623587 h 2597057"/>
              <a:gd name="connsiteX34" fmla="*/ 1005900 w 1184178"/>
              <a:gd name="connsiteY34" fmla="*/ 1072474 h 2597057"/>
              <a:gd name="connsiteX35" fmla="*/ 989274 w 1184178"/>
              <a:gd name="connsiteY35" fmla="*/ 1122350 h 2597057"/>
              <a:gd name="connsiteX36" fmla="*/ 972649 w 1184178"/>
              <a:gd name="connsiteY36" fmla="*/ 1172227 h 2597057"/>
              <a:gd name="connsiteX37" fmla="*/ 964336 w 1184178"/>
              <a:gd name="connsiteY37" fmla="*/ 1205478 h 2597057"/>
              <a:gd name="connsiteX38" fmla="*/ 956023 w 1184178"/>
              <a:gd name="connsiteY38" fmla="*/ 1321856 h 2597057"/>
              <a:gd name="connsiteX39" fmla="*/ 947710 w 1184178"/>
              <a:gd name="connsiteY39" fmla="*/ 1355107 h 2597057"/>
              <a:gd name="connsiteX40" fmla="*/ 939398 w 1184178"/>
              <a:gd name="connsiteY40" fmla="*/ 1413296 h 2597057"/>
              <a:gd name="connsiteX41" fmla="*/ 922772 w 1184178"/>
              <a:gd name="connsiteY41" fmla="*/ 1471485 h 2597057"/>
              <a:gd name="connsiteX42" fmla="*/ 914460 w 1184178"/>
              <a:gd name="connsiteY42" fmla="*/ 1504736 h 2597057"/>
              <a:gd name="connsiteX43" fmla="*/ 897834 w 1184178"/>
              <a:gd name="connsiteY43" fmla="*/ 1529674 h 2597057"/>
              <a:gd name="connsiteX44" fmla="*/ 881209 w 1184178"/>
              <a:gd name="connsiteY44" fmla="*/ 1579550 h 2597057"/>
              <a:gd name="connsiteX45" fmla="*/ 872896 w 1184178"/>
              <a:gd name="connsiteY45" fmla="*/ 1604488 h 2597057"/>
              <a:gd name="connsiteX46" fmla="*/ 864583 w 1184178"/>
              <a:gd name="connsiteY46" fmla="*/ 1629427 h 2597057"/>
              <a:gd name="connsiteX47" fmla="*/ 847958 w 1184178"/>
              <a:gd name="connsiteY47" fmla="*/ 1654365 h 2597057"/>
              <a:gd name="connsiteX48" fmla="*/ 831332 w 1184178"/>
              <a:gd name="connsiteY48" fmla="*/ 1704241 h 2597057"/>
              <a:gd name="connsiteX49" fmla="*/ 823020 w 1184178"/>
              <a:gd name="connsiteY49" fmla="*/ 1729179 h 2597057"/>
              <a:gd name="connsiteX50" fmla="*/ 806394 w 1184178"/>
              <a:gd name="connsiteY50" fmla="*/ 1745805 h 2597057"/>
              <a:gd name="connsiteX51" fmla="*/ 789769 w 1184178"/>
              <a:gd name="connsiteY51" fmla="*/ 1795681 h 2597057"/>
              <a:gd name="connsiteX52" fmla="*/ 781456 w 1184178"/>
              <a:gd name="connsiteY52" fmla="*/ 1820619 h 2597057"/>
              <a:gd name="connsiteX53" fmla="*/ 764830 w 1184178"/>
              <a:gd name="connsiteY53" fmla="*/ 1887121 h 2597057"/>
              <a:gd name="connsiteX54" fmla="*/ 756518 w 1184178"/>
              <a:gd name="connsiteY54" fmla="*/ 1953623 h 2597057"/>
              <a:gd name="connsiteX55" fmla="*/ 748205 w 1184178"/>
              <a:gd name="connsiteY55" fmla="*/ 1986874 h 2597057"/>
              <a:gd name="connsiteX56" fmla="*/ 739892 w 1184178"/>
              <a:gd name="connsiteY56" fmla="*/ 2078314 h 2597057"/>
              <a:gd name="connsiteX57" fmla="*/ 723267 w 1184178"/>
              <a:gd name="connsiteY57" fmla="*/ 2128190 h 2597057"/>
              <a:gd name="connsiteX58" fmla="*/ 698329 w 1184178"/>
              <a:gd name="connsiteY58" fmla="*/ 2219630 h 2597057"/>
              <a:gd name="connsiteX59" fmla="*/ 681703 w 1184178"/>
              <a:gd name="connsiteY59" fmla="*/ 2244568 h 2597057"/>
              <a:gd name="connsiteX60" fmla="*/ 656765 w 1184178"/>
              <a:gd name="connsiteY60" fmla="*/ 2302758 h 2597057"/>
              <a:gd name="connsiteX61" fmla="*/ 623514 w 1184178"/>
              <a:gd name="connsiteY61" fmla="*/ 2369259 h 2597057"/>
              <a:gd name="connsiteX62" fmla="*/ 600539 w 1184178"/>
              <a:gd name="connsiteY62" fmla="*/ 2374686 h 2597057"/>
              <a:gd name="connsiteX63" fmla="*/ 491838 w 1184178"/>
              <a:gd name="connsiteY63" fmla="*/ 2420175 h 2597057"/>
              <a:gd name="connsiteX64" fmla="*/ 614162 w 1184178"/>
              <a:gd name="connsiteY64" fmla="*/ 2515713 h 2597057"/>
              <a:gd name="connsiteX65" fmla="*/ 565498 w 1184178"/>
              <a:gd name="connsiteY65" fmla="*/ 2567264 h 2597057"/>
              <a:gd name="connsiteX66" fmla="*/ 515045 w 1184178"/>
              <a:gd name="connsiteY66" fmla="*/ 2597051 h 2597057"/>
              <a:gd name="connsiteX67" fmla="*/ 408769 w 1184178"/>
              <a:gd name="connsiteY67" fmla="*/ 2569688 h 2597057"/>
              <a:gd name="connsiteX68" fmla="*/ 336205 w 1184178"/>
              <a:gd name="connsiteY68" fmla="*/ 2549888 h 2597057"/>
              <a:gd name="connsiteX69" fmla="*/ 302204 w 1184178"/>
              <a:gd name="connsiteY69" fmla="*/ 2539613 h 2597057"/>
              <a:gd name="connsiteX70" fmla="*/ 257927 w 1184178"/>
              <a:gd name="connsiteY70" fmla="*/ 2538112 h 2597057"/>
              <a:gd name="connsiteX71" fmla="*/ 190964 w 1184178"/>
              <a:gd name="connsiteY71" fmla="*/ 2516348 h 2597057"/>
              <a:gd name="connsiteX72" fmla="*/ 113436 w 1184178"/>
              <a:gd name="connsiteY72" fmla="*/ 2473861 h 2597057"/>
              <a:gd name="connsiteX73" fmla="*/ 12125 w 1184178"/>
              <a:gd name="connsiteY73" fmla="*/ 2419771 h 2597057"/>
              <a:gd name="connsiteX74" fmla="*/ 5024 w 1184178"/>
              <a:gd name="connsiteY74" fmla="*/ 2380920 h 2597057"/>
              <a:gd name="connsiteX75" fmla="*/ 60 w 1184178"/>
              <a:gd name="connsiteY75" fmla="*/ 2327696 h 2597057"/>
              <a:gd name="connsiteX76" fmla="*/ 8373 w 1184178"/>
              <a:gd name="connsiteY76" fmla="*/ 2219630 h 2597057"/>
              <a:gd name="connsiteX77" fmla="*/ 33310 w 1184178"/>
              <a:gd name="connsiteY77" fmla="*/ 2136503 h 2597057"/>
              <a:gd name="connsiteX78" fmla="*/ 24998 w 1184178"/>
              <a:gd name="connsiteY78" fmla="*/ 2111565 h 2597057"/>
              <a:gd name="connsiteX79" fmla="*/ 8372 w 1184178"/>
              <a:gd name="connsiteY79" fmla="*/ 2045063 h 2597057"/>
              <a:gd name="connsiteX80" fmla="*/ 35735 w 1184178"/>
              <a:gd name="connsiteY80" fmla="*/ 1886169 h 2597057"/>
              <a:gd name="connsiteX81" fmla="*/ 80934 w 1184178"/>
              <a:gd name="connsiteY81" fmla="*/ 1798193 h 2597057"/>
              <a:gd name="connsiteX82" fmla="*/ 126136 w 1184178"/>
              <a:gd name="connsiteY82" fmla="*/ 1691253 h 2597057"/>
              <a:gd name="connsiteX83" fmla="*/ 161811 w 1184178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91603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58318 w 1186682"/>
              <a:gd name="connsiteY30" fmla="*/ 830193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63080 w 1186682"/>
              <a:gd name="connsiteY30" fmla="*/ 801618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764830 w 1186682"/>
              <a:gd name="connsiteY28" fmla="*/ 864656 h 2597057"/>
              <a:gd name="connsiteX29" fmla="*/ 865839 w 1186682"/>
              <a:gd name="connsiteY29" fmla="*/ 864483 h 2597057"/>
              <a:gd name="connsiteX30" fmla="*/ 963080 w 1186682"/>
              <a:gd name="connsiteY30" fmla="*/ 801618 h 2597057"/>
              <a:gd name="connsiteX31" fmla="*/ 882247 w 1186682"/>
              <a:gd name="connsiteY31" fmla="*/ 641597 h 2597057"/>
              <a:gd name="connsiteX32" fmla="*/ 1122321 w 1186682"/>
              <a:gd name="connsiteY32" fmla="*/ 346755 h 2597057"/>
              <a:gd name="connsiteX33" fmla="*/ 1180466 w 1186682"/>
              <a:gd name="connsiteY33" fmla="*/ 623587 h 2597057"/>
              <a:gd name="connsiteX34" fmla="*/ 1005900 w 1186682"/>
              <a:gd name="connsiteY34" fmla="*/ 1072474 h 2597057"/>
              <a:gd name="connsiteX35" fmla="*/ 989274 w 1186682"/>
              <a:gd name="connsiteY35" fmla="*/ 1122350 h 2597057"/>
              <a:gd name="connsiteX36" fmla="*/ 972649 w 1186682"/>
              <a:gd name="connsiteY36" fmla="*/ 1172227 h 2597057"/>
              <a:gd name="connsiteX37" fmla="*/ 964336 w 1186682"/>
              <a:gd name="connsiteY37" fmla="*/ 1205478 h 2597057"/>
              <a:gd name="connsiteX38" fmla="*/ 956023 w 1186682"/>
              <a:gd name="connsiteY38" fmla="*/ 1321856 h 2597057"/>
              <a:gd name="connsiteX39" fmla="*/ 947710 w 1186682"/>
              <a:gd name="connsiteY39" fmla="*/ 1355107 h 2597057"/>
              <a:gd name="connsiteX40" fmla="*/ 939398 w 1186682"/>
              <a:gd name="connsiteY40" fmla="*/ 1413296 h 2597057"/>
              <a:gd name="connsiteX41" fmla="*/ 922772 w 1186682"/>
              <a:gd name="connsiteY41" fmla="*/ 1471485 h 2597057"/>
              <a:gd name="connsiteX42" fmla="*/ 914460 w 1186682"/>
              <a:gd name="connsiteY42" fmla="*/ 1504736 h 2597057"/>
              <a:gd name="connsiteX43" fmla="*/ 897834 w 1186682"/>
              <a:gd name="connsiteY43" fmla="*/ 1529674 h 2597057"/>
              <a:gd name="connsiteX44" fmla="*/ 881209 w 1186682"/>
              <a:gd name="connsiteY44" fmla="*/ 1579550 h 2597057"/>
              <a:gd name="connsiteX45" fmla="*/ 872896 w 1186682"/>
              <a:gd name="connsiteY45" fmla="*/ 1604488 h 2597057"/>
              <a:gd name="connsiteX46" fmla="*/ 864583 w 1186682"/>
              <a:gd name="connsiteY46" fmla="*/ 1629427 h 2597057"/>
              <a:gd name="connsiteX47" fmla="*/ 847958 w 1186682"/>
              <a:gd name="connsiteY47" fmla="*/ 1654365 h 2597057"/>
              <a:gd name="connsiteX48" fmla="*/ 831332 w 1186682"/>
              <a:gd name="connsiteY48" fmla="*/ 1704241 h 2597057"/>
              <a:gd name="connsiteX49" fmla="*/ 823020 w 1186682"/>
              <a:gd name="connsiteY49" fmla="*/ 1729179 h 2597057"/>
              <a:gd name="connsiteX50" fmla="*/ 806394 w 1186682"/>
              <a:gd name="connsiteY50" fmla="*/ 1745805 h 2597057"/>
              <a:gd name="connsiteX51" fmla="*/ 789769 w 1186682"/>
              <a:gd name="connsiteY51" fmla="*/ 1795681 h 2597057"/>
              <a:gd name="connsiteX52" fmla="*/ 781456 w 1186682"/>
              <a:gd name="connsiteY52" fmla="*/ 1820619 h 2597057"/>
              <a:gd name="connsiteX53" fmla="*/ 764830 w 1186682"/>
              <a:gd name="connsiteY53" fmla="*/ 1887121 h 2597057"/>
              <a:gd name="connsiteX54" fmla="*/ 756518 w 1186682"/>
              <a:gd name="connsiteY54" fmla="*/ 1953623 h 2597057"/>
              <a:gd name="connsiteX55" fmla="*/ 748205 w 1186682"/>
              <a:gd name="connsiteY55" fmla="*/ 1986874 h 2597057"/>
              <a:gd name="connsiteX56" fmla="*/ 739892 w 1186682"/>
              <a:gd name="connsiteY56" fmla="*/ 2078314 h 2597057"/>
              <a:gd name="connsiteX57" fmla="*/ 723267 w 1186682"/>
              <a:gd name="connsiteY57" fmla="*/ 2128190 h 2597057"/>
              <a:gd name="connsiteX58" fmla="*/ 698329 w 1186682"/>
              <a:gd name="connsiteY58" fmla="*/ 2219630 h 2597057"/>
              <a:gd name="connsiteX59" fmla="*/ 681703 w 1186682"/>
              <a:gd name="connsiteY59" fmla="*/ 2244568 h 2597057"/>
              <a:gd name="connsiteX60" fmla="*/ 656765 w 1186682"/>
              <a:gd name="connsiteY60" fmla="*/ 2302758 h 2597057"/>
              <a:gd name="connsiteX61" fmla="*/ 623514 w 1186682"/>
              <a:gd name="connsiteY61" fmla="*/ 2369259 h 2597057"/>
              <a:gd name="connsiteX62" fmla="*/ 600539 w 1186682"/>
              <a:gd name="connsiteY62" fmla="*/ 2374686 h 2597057"/>
              <a:gd name="connsiteX63" fmla="*/ 491838 w 1186682"/>
              <a:gd name="connsiteY63" fmla="*/ 2420175 h 2597057"/>
              <a:gd name="connsiteX64" fmla="*/ 614162 w 1186682"/>
              <a:gd name="connsiteY64" fmla="*/ 2515713 h 2597057"/>
              <a:gd name="connsiteX65" fmla="*/ 565498 w 1186682"/>
              <a:gd name="connsiteY65" fmla="*/ 2567264 h 2597057"/>
              <a:gd name="connsiteX66" fmla="*/ 515045 w 1186682"/>
              <a:gd name="connsiteY66" fmla="*/ 2597051 h 2597057"/>
              <a:gd name="connsiteX67" fmla="*/ 408769 w 1186682"/>
              <a:gd name="connsiteY67" fmla="*/ 2569688 h 2597057"/>
              <a:gd name="connsiteX68" fmla="*/ 336205 w 1186682"/>
              <a:gd name="connsiteY68" fmla="*/ 2549888 h 2597057"/>
              <a:gd name="connsiteX69" fmla="*/ 302204 w 1186682"/>
              <a:gd name="connsiteY69" fmla="*/ 2539613 h 2597057"/>
              <a:gd name="connsiteX70" fmla="*/ 257927 w 1186682"/>
              <a:gd name="connsiteY70" fmla="*/ 2538112 h 2597057"/>
              <a:gd name="connsiteX71" fmla="*/ 190964 w 1186682"/>
              <a:gd name="connsiteY71" fmla="*/ 2516348 h 2597057"/>
              <a:gd name="connsiteX72" fmla="*/ 113436 w 1186682"/>
              <a:gd name="connsiteY72" fmla="*/ 2473861 h 2597057"/>
              <a:gd name="connsiteX73" fmla="*/ 12125 w 1186682"/>
              <a:gd name="connsiteY73" fmla="*/ 2419771 h 2597057"/>
              <a:gd name="connsiteX74" fmla="*/ 5024 w 1186682"/>
              <a:gd name="connsiteY74" fmla="*/ 2380920 h 2597057"/>
              <a:gd name="connsiteX75" fmla="*/ 60 w 1186682"/>
              <a:gd name="connsiteY75" fmla="*/ 2327696 h 2597057"/>
              <a:gd name="connsiteX76" fmla="*/ 8373 w 1186682"/>
              <a:gd name="connsiteY76" fmla="*/ 2219630 h 2597057"/>
              <a:gd name="connsiteX77" fmla="*/ 33310 w 1186682"/>
              <a:gd name="connsiteY77" fmla="*/ 2136503 h 2597057"/>
              <a:gd name="connsiteX78" fmla="*/ 24998 w 1186682"/>
              <a:gd name="connsiteY78" fmla="*/ 2111565 h 2597057"/>
              <a:gd name="connsiteX79" fmla="*/ 8372 w 1186682"/>
              <a:gd name="connsiteY79" fmla="*/ 2045063 h 2597057"/>
              <a:gd name="connsiteX80" fmla="*/ 35735 w 1186682"/>
              <a:gd name="connsiteY80" fmla="*/ 1886169 h 2597057"/>
              <a:gd name="connsiteX81" fmla="*/ 80934 w 1186682"/>
              <a:gd name="connsiteY81" fmla="*/ 1798193 h 2597057"/>
              <a:gd name="connsiteX82" fmla="*/ 126136 w 1186682"/>
              <a:gd name="connsiteY82" fmla="*/ 1691253 h 2597057"/>
              <a:gd name="connsiteX83" fmla="*/ 161811 w 1186682"/>
              <a:gd name="connsiteY83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48205 w 1186682"/>
              <a:gd name="connsiteY27" fmla="*/ 839718 h 2597057"/>
              <a:gd name="connsiteX28" fmla="*/ 865839 w 1186682"/>
              <a:gd name="connsiteY28" fmla="*/ 864483 h 2597057"/>
              <a:gd name="connsiteX29" fmla="*/ 963080 w 1186682"/>
              <a:gd name="connsiteY29" fmla="*/ 801618 h 2597057"/>
              <a:gd name="connsiteX30" fmla="*/ 882247 w 1186682"/>
              <a:gd name="connsiteY30" fmla="*/ 641597 h 2597057"/>
              <a:gd name="connsiteX31" fmla="*/ 1122321 w 1186682"/>
              <a:gd name="connsiteY31" fmla="*/ 346755 h 2597057"/>
              <a:gd name="connsiteX32" fmla="*/ 1180466 w 1186682"/>
              <a:gd name="connsiteY32" fmla="*/ 623587 h 2597057"/>
              <a:gd name="connsiteX33" fmla="*/ 1005900 w 1186682"/>
              <a:gd name="connsiteY33" fmla="*/ 1072474 h 2597057"/>
              <a:gd name="connsiteX34" fmla="*/ 989274 w 1186682"/>
              <a:gd name="connsiteY34" fmla="*/ 1122350 h 2597057"/>
              <a:gd name="connsiteX35" fmla="*/ 972649 w 1186682"/>
              <a:gd name="connsiteY35" fmla="*/ 1172227 h 2597057"/>
              <a:gd name="connsiteX36" fmla="*/ 964336 w 1186682"/>
              <a:gd name="connsiteY36" fmla="*/ 1205478 h 2597057"/>
              <a:gd name="connsiteX37" fmla="*/ 956023 w 1186682"/>
              <a:gd name="connsiteY37" fmla="*/ 1321856 h 2597057"/>
              <a:gd name="connsiteX38" fmla="*/ 947710 w 1186682"/>
              <a:gd name="connsiteY38" fmla="*/ 1355107 h 2597057"/>
              <a:gd name="connsiteX39" fmla="*/ 939398 w 1186682"/>
              <a:gd name="connsiteY39" fmla="*/ 1413296 h 2597057"/>
              <a:gd name="connsiteX40" fmla="*/ 922772 w 1186682"/>
              <a:gd name="connsiteY40" fmla="*/ 1471485 h 2597057"/>
              <a:gd name="connsiteX41" fmla="*/ 914460 w 1186682"/>
              <a:gd name="connsiteY41" fmla="*/ 1504736 h 2597057"/>
              <a:gd name="connsiteX42" fmla="*/ 897834 w 1186682"/>
              <a:gd name="connsiteY42" fmla="*/ 1529674 h 2597057"/>
              <a:gd name="connsiteX43" fmla="*/ 881209 w 1186682"/>
              <a:gd name="connsiteY43" fmla="*/ 1579550 h 2597057"/>
              <a:gd name="connsiteX44" fmla="*/ 872896 w 1186682"/>
              <a:gd name="connsiteY44" fmla="*/ 1604488 h 2597057"/>
              <a:gd name="connsiteX45" fmla="*/ 864583 w 1186682"/>
              <a:gd name="connsiteY45" fmla="*/ 1629427 h 2597057"/>
              <a:gd name="connsiteX46" fmla="*/ 847958 w 1186682"/>
              <a:gd name="connsiteY46" fmla="*/ 1654365 h 2597057"/>
              <a:gd name="connsiteX47" fmla="*/ 831332 w 1186682"/>
              <a:gd name="connsiteY47" fmla="*/ 1704241 h 2597057"/>
              <a:gd name="connsiteX48" fmla="*/ 823020 w 1186682"/>
              <a:gd name="connsiteY48" fmla="*/ 1729179 h 2597057"/>
              <a:gd name="connsiteX49" fmla="*/ 806394 w 1186682"/>
              <a:gd name="connsiteY49" fmla="*/ 1745805 h 2597057"/>
              <a:gd name="connsiteX50" fmla="*/ 789769 w 1186682"/>
              <a:gd name="connsiteY50" fmla="*/ 1795681 h 2597057"/>
              <a:gd name="connsiteX51" fmla="*/ 781456 w 1186682"/>
              <a:gd name="connsiteY51" fmla="*/ 1820619 h 2597057"/>
              <a:gd name="connsiteX52" fmla="*/ 764830 w 1186682"/>
              <a:gd name="connsiteY52" fmla="*/ 1887121 h 2597057"/>
              <a:gd name="connsiteX53" fmla="*/ 756518 w 1186682"/>
              <a:gd name="connsiteY53" fmla="*/ 1953623 h 2597057"/>
              <a:gd name="connsiteX54" fmla="*/ 748205 w 1186682"/>
              <a:gd name="connsiteY54" fmla="*/ 1986874 h 2597057"/>
              <a:gd name="connsiteX55" fmla="*/ 739892 w 1186682"/>
              <a:gd name="connsiteY55" fmla="*/ 2078314 h 2597057"/>
              <a:gd name="connsiteX56" fmla="*/ 723267 w 1186682"/>
              <a:gd name="connsiteY56" fmla="*/ 2128190 h 2597057"/>
              <a:gd name="connsiteX57" fmla="*/ 698329 w 1186682"/>
              <a:gd name="connsiteY57" fmla="*/ 2219630 h 2597057"/>
              <a:gd name="connsiteX58" fmla="*/ 681703 w 1186682"/>
              <a:gd name="connsiteY58" fmla="*/ 2244568 h 2597057"/>
              <a:gd name="connsiteX59" fmla="*/ 656765 w 1186682"/>
              <a:gd name="connsiteY59" fmla="*/ 2302758 h 2597057"/>
              <a:gd name="connsiteX60" fmla="*/ 623514 w 1186682"/>
              <a:gd name="connsiteY60" fmla="*/ 2369259 h 2597057"/>
              <a:gd name="connsiteX61" fmla="*/ 600539 w 1186682"/>
              <a:gd name="connsiteY61" fmla="*/ 2374686 h 2597057"/>
              <a:gd name="connsiteX62" fmla="*/ 491838 w 1186682"/>
              <a:gd name="connsiteY62" fmla="*/ 2420175 h 2597057"/>
              <a:gd name="connsiteX63" fmla="*/ 614162 w 1186682"/>
              <a:gd name="connsiteY63" fmla="*/ 2515713 h 2597057"/>
              <a:gd name="connsiteX64" fmla="*/ 565498 w 1186682"/>
              <a:gd name="connsiteY64" fmla="*/ 2567264 h 2597057"/>
              <a:gd name="connsiteX65" fmla="*/ 515045 w 1186682"/>
              <a:gd name="connsiteY65" fmla="*/ 2597051 h 2597057"/>
              <a:gd name="connsiteX66" fmla="*/ 408769 w 1186682"/>
              <a:gd name="connsiteY66" fmla="*/ 2569688 h 2597057"/>
              <a:gd name="connsiteX67" fmla="*/ 336205 w 1186682"/>
              <a:gd name="connsiteY67" fmla="*/ 2549888 h 2597057"/>
              <a:gd name="connsiteX68" fmla="*/ 302204 w 1186682"/>
              <a:gd name="connsiteY68" fmla="*/ 2539613 h 2597057"/>
              <a:gd name="connsiteX69" fmla="*/ 257927 w 1186682"/>
              <a:gd name="connsiteY69" fmla="*/ 2538112 h 2597057"/>
              <a:gd name="connsiteX70" fmla="*/ 190964 w 1186682"/>
              <a:gd name="connsiteY70" fmla="*/ 2516348 h 2597057"/>
              <a:gd name="connsiteX71" fmla="*/ 113436 w 1186682"/>
              <a:gd name="connsiteY71" fmla="*/ 2473861 h 2597057"/>
              <a:gd name="connsiteX72" fmla="*/ 12125 w 1186682"/>
              <a:gd name="connsiteY72" fmla="*/ 2419771 h 2597057"/>
              <a:gd name="connsiteX73" fmla="*/ 5024 w 1186682"/>
              <a:gd name="connsiteY73" fmla="*/ 2380920 h 2597057"/>
              <a:gd name="connsiteX74" fmla="*/ 60 w 1186682"/>
              <a:gd name="connsiteY74" fmla="*/ 2327696 h 2597057"/>
              <a:gd name="connsiteX75" fmla="*/ 8373 w 1186682"/>
              <a:gd name="connsiteY75" fmla="*/ 2219630 h 2597057"/>
              <a:gd name="connsiteX76" fmla="*/ 33310 w 1186682"/>
              <a:gd name="connsiteY76" fmla="*/ 2136503 h 2597057"/>
              <a:gd name="connsiteX77" fmla="*/ 24998 w 1186682"/>
              <a:gd name="connsiteY77" fmla="*/ 2111565 h 2597057"/>
              <a:gd name="connsiteX78" fmla="*/ 8372 w 1186682"/>
              <a:gd name="connsiteY78" fmla="*/ 2045063 h 2597057"/>
              <a:gd name="connsiteX79" fmla="*/ 35735 w 1186682"/>
              <a:gd name="connsiteY79" fmla="*/ 1886169 h 2597057"/>
              <a:gd name="connsiteX80" fmla="*/ 80934 w 1186682"/>
              <a:gd name="connsiteY80" fmla="*/ 1798193 h 2597057"/>
              <a:gd name="connsiteX81" fmla="*/ 126136 w 1186682"/>
              <a:gd name="connsiteY81" fmla="*/ 1691253 h 2597057"/>
              <a:gd name="connsiteX82" fmla="*/ 161811 w 1186682"/>
              <a:gd name="connsiteY82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39892 w 1186682"/>
              <a:gd name="connsiteY26" fmla="*/ 656838 h 2597057"/>
              <a:gd name="connsiteX27" fmla="*/ 779162 w 1186682"/>
              <a:gd name="connsiteY27" fmla="*/ 801618 h 2597057"/>
              <a:gd name="connsiteX28" fmla="*/ 865839 w 1186682"/>
              <a:gd name="connsiteY28" fmla="*/ 864483 h 2597057"/>
              <a:gd name="connsiteX29" fmla="*/ 963080 w 1186682"/>
              <a:gd name="connsiteY29" fmla="*/ 801618 h 2597057"/>
              <a:gd name="connsiteX30" fmla="*/ 882247 w 1186682"/>
              <a:gd name="connsiteY30" fmla="*/ 641597 h 2597057"/>
              <a:gd name="connsiteX31" fmla="*/ 1122321 w 1186682"/>
              <a:gd name="connsiteY31" fmla="*/ 346755 h 2597057"/>
              <a:gd name="connsiteX32" fmla="*/ 1180466 w 1186682"/>
              <a:gd name="connsiteY32" fmla="*/ 623587 h 2597057"/>
              <a:gd name="connsiteX33" fmla="*/ 1005900 w 1186682"/>
              <a:gd name="connsiteY33" fmla="*/ 1072474 h 2597057"/>
              <a:gd name="connsiteX34" fmla="*/ 989274 w 1186682"/>
              <a:gd name="connsiteY34" fmla="*/ 1122350 h 2597057"/>
              <a:gd name="connsiteX35" fmla="*/ 972649 w 1186682"/>
              <a:gd name="connsiteY35" fmla="*/ 1172227 h 2597057"/>
              <a:gd name="connsiteX36" fmla="*/ 964336 w 1186682"/>
              <a:gd name="connsiteY36" fmla="*/ 1205478 h 2597057"/>
              <a:gd name="connsiteX37" fmla="*/ 956023 w 1186682"/>
              <a:gd name="connsiteY37" fmla="*/ 1321856 h 2597057"/>
              <a:gd name="connsiteX38" fmla="*/ 947710 w 1186682"/>
              <a:gd name="connsiteY38" fmla="*/ 1355107 h 2597057"/>
              <a:gd name="connsiteX39" fmla="*/ 939398 w 1186682"/>
              <a:gd name="connsiteY39" fmla="*/ 1413296 h 2597057"/>
              <a:gd name="connsiteX40" fmla="*/ 922772 w 1186682"/>
              <a:gd name="connsiteY40" fmla="*/ 1471485 h 2597057"/>
              <a:gd name="connsiteX41" fmla="*/ 914460 w 1186682"/>
              <a:gd name="connsiteY41" fmla="*/ 1504736 h 2597057"/>
              <a:gd name="connsiteX42" fmla="*/ 897834 w 1186682"/>
              <a:gd name="connsiteY42" fmla="*/ 1529674 h 2597057"/>
              <a:gd name="connsiteX43" fmla="*/ 881209 w 1186682"/>
              <a:gd name="connsiteY43" fmla="*/ 1579550 h 2597057"/>
              <a:gd name="connsiteX44" fmla="*/ 872896 w 1186682"/>
              <a:gd name="connsiteY44" fmla="*/ 1604488 h 2597057"/>
              <a:gd name="connsiteX45" fmla="*/ 864583 w 1186682"/>
              <a:gd name="connsiteY45" fmla="*/ 1629427 h 2597057"/>
              <a:gd name="connsiteX46" fmla="*/ 847958 w 1186682"/>
              <a:gd name="connsiteY46" fmla="*/ 1654365 h 2597057"/>
              <a:gd name="connsiteX47" fmla="*/ 831332 w 1186682"/>
              <a:gd name="connsiteY47" fmla="*/ 1704241 h 2597057"/>
              <a:gd name="connsiteX48" fmla="*/ 823020 w 1186682"/>
              <a:gd name="connsiteY48" fmla="*/ 1729179 h 2597057"/>
              <a:gd name="connsiteX49" fmla="*/ 806394 w 1186682"/>
              <a:gd name="connsiteY49" fmla="*/ 1745805 h 2597057"/>
              <a:gd name="connsiteX50" fmla="*/ 789769 w 1186682"/>
              <a:gd name="connsiteY50" fmla="*/ 1795681 h 2597057"/>
              <a:gd name="connsiteX51" fmla="*/ 781456 w 1186682"/>
              <a:gd name="connsiteY51" fmla="*/ 1820619 h 2597057"/>
              <a:gd name="connsiteX52" fmla="*/ 764830 w 1186682"/>
              <a:gd name="connsiteY52" fmla="*/ 1887121 h 2597057"/>
              <a:gd name="connsiteX53" fmla="*/ 756518 w 1186682"/>
              <a:gd name="connsiteY53" fmla="*/ 1953623 h 2597057"/>
              <a:gd name="connsiteX54" fmla="*/ 748205 w 1186682"/>
              <a:gd name="connsiteY54" fmla="*/ 1986874 h 2597057"/>
              <a:gd name="connsiteX55" fmla="*/ 739892 w 1186682"/>
              <a:gd name="connsiteY55" fmla="*/ 2078314 h 2597057"/>
              <a:gd name="connsiteX56" fmla="*/ 723267 w 1186682"/>
              <a:gd name="connsiteY56" fmla="*/ 2128190 h 2597057"/>
              <a:gd name="connsiteX57" fmla="*/ 698329 w 1186682"/>
              <a:gd name="connsiteY57" fmla="*/ 2219630 h 2597057"/>
              <a:gd name="connsiteX58" fmla="*/ 681703 w 1186682"/>
              <a:gd name="connsiteY58" fmla="*/ 2244568 h 2597057"/>
              <a:gd name="connsiteX59" fmla="*/ 656765 w 1186682"/>
              <a:gd name="connsiteY59" fmla="*/ 2302758 h 2597057"/>
              <a:gd name="connsiteX60" fmla="*/ 623514 w 1186682"/>
              <a:gd name="connsiteY60" fmla="*/ 2369259 h 2597057"/>
              <a:gd name="connsiteX61" fmla="*/ 600539 w 1186682"/>
              <a:gd name="connsiteY61" fmla="*/ 2374686 h 2597057"/>
              <a:gd name="connsiteX62" fmla="*/ 491838 w 1186682"/>
              <a:gd name="connsiteY62" fmla="*/ 2420175 h 2597057"/>
              <a:gd name="connsiteX63" fmla="*/ 614162 w 1186682"/>
              <a:gd name="connsiteY63" fmla="*/ 2515713 h 2597057"/>
              <a:gd name="connsiteX64" fmla="*/ 565498 w 1186682"/>
              <a:gd name="connsiteY64" fmla="*/ 2567264 h 2597057"/>
              <a:gd name="connsiteX65" fmla="*/ 515045 w 1186682"/>
              <a:gd name="connsiteY65" fmla="*/ 2597051 h 2597057"/>
              <a:gd name="connsiteX66" fmla="*/ 408769 w 1186682"/>
              <a:gd name="connsiteY66" fmla="*/ 2569688 h 2597057"/>
              <a:gd name="connsiteX67" fmla="*/ 336205 w 1186682"/>
              <a:gd name="connsiteY67" fmla="*/ 2549888 h 2597057"/>
              <a:gd name="connsiteX68" fmla="*/ 302204 w 1186682"/>
              <a:gd name="connsiteY68" fmla="*/ 2539613 h 2597057"/>
              <a:gd name="connsiteX69" fmla="*/ 257927 w 1186682"/>
              <a:gd name="connsiteY69" fmla="*/ 2538112 h 2597057"/>
              <a:gd name="connsiteX70" fmla="*/ 190964 w 1186682"/>
              <a:gd name="connsiteY70" fmla="*/ 2516348 h 2597057"/>
              <a:gd name="connsiteX71" fmla="*/ 113436 w 1186682"/>
              <a:gd name="connsiteY71" fmla="*/ 2473861 h 2597057"/>
              <a:gd name="connsiteX72" fmla="*/ 12125 w 1186682"/>
              <a:gd name="connsiteY72" fmla="*/ 2419771 h 2597057"/>
              <a:gd name="connsiteX73" fmla="*/ 5024 w 1186682"/>
              <a:gd name="connsiteY73" fmla="*/ 2380920 h 2597057"/>
              <a:gd name="connsiteX74" fmla="*/ 60 w 1186682"/>
              <a:gd name="connsiteY74" fmla="*/ 2327696 h 2597057"/>
              <a:gd name="connsiteX75" fmla="*/ 8373 w 1186682"/>
              <a:gd name="connsiteY75" fmla="*/ 2219630 h 2597057"/>
              <a:gd name="connsiteX76" fmla="*/ 33310 w 1186682"/>
              <a:gd name="connsiteY76" fmla="*/ 2136503 h 2597057"/>
              <a:gd name="connsiteX77" fmla="*/ 24998 w 1186682"/>
              <a:gd name="connsiteY77" fmla="*/ 2111565 h 2597057"/>
              <a:gd name="connsiteX78" fmla="*/ 8372 w 1186682"/>
              <a:gd name="connsiteY78" fmla="*/ 2045063 h 2597057"/>
              <a:gd name="connsiteX79" fmla="*/ 35735 w 1186682"/>
              <a:gd name="connsiteY79" fmla="*/ 1886169 h 2597057"/>
              <a:gd name="connsiteX80" fmla="*/ 80934 w 1186682"/>
              <a:gd name="connsiteY80" fmla="*/ 1798193 h 2597057"/>
              <a:gd name="connsiteX81" fmla="*/ 126136 w 1186682"/>
              <a:gd name="connsiteY81" fmla="*/ 1691253 h 2597057"/>
              <a:gd name="connsiteX82" fmla="*/ 161811 w 1186682"/>
              <a:gd name="connsiteY82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48205 w 1186682"/>
              <a:gd name="connsiteY25" fmla="*/ 623587 h 2597057"/>
              <a:gd name="connsiteX26" fmla="*/ 775610 w 1186682"/>
              <a:gd name="connsiteY26" fmla="*/ 656838 h 2597057"/>
              <a:gd name="connsiteX27" fmla="*/ 779162 w 1186682"/>
              <a:gd name="connsiteY27" fmla="*/ 801618 h 2597057"/>
              <a:gd name="connsiteX28" fmla="*/ 865839 w 1186682"/>
              <a:gd name="connsiteY28" fmla="*/ 864483 h 2597057"/>
              <a:gd name="connsiteX29" fmla="*/ 963080 w 1186682"/>
              <a:gd name="connsiteY29" fmla="*/ 801618 h 2597057"/>
              <a:gd name="connsiteX30" fmla="*/ 882247 w 1186682"/>
              <a:gd name="connsiteY30" fmla="*/ 641597 h 2597057"/>
              <a:gd name="connsiteX31" fmla="*/ 1122321 w 1186682"/>
              <a:gd name="connsiteY31" fmla="*/ 346755 h 2597057"/>
              <a:gd name="connsiteX32" fmla="*/ 1180466 w 1186682"/>
              <a:gd name="connsiteY32" fmla="*/ 623587 h 2597057"/>
              <a:gd name="connsiteX33" fmla="*/ 1005900 w 1186682"/>
              <a:gd name="connsiteY33" fmla="*/ 1072474 h 2597057"/>
              <a:gd name="connsiteX34" fmla="*/ 989274 w 1186682"/>
              <a:gd name="connsiteY34" fmla="*/ 1122350 h 2597057"/>
              <a:gd name="connsiteX35" fmla="*/ 972649 w 1186682"/>
              <a:gd name="connsiteY35" fmla="*/ 1172227 h 2597057"/>
              <a:gd name="connsiteX36" fmla="*/ 964336 w 1186682"/>
              <a:gd name="connsiteY36" fmla="*/ 1205478 h 2597057"/>
              <a:gd name="connsiteX37" fmla="*/ 956023 w 1186682"/>
              <a:gd name="connsiteY37" fmla="*/ 1321856 h 2597057"/>
              <a:gd name="connsiteX38" fmla="*/ 947710 w 1186682"/>
              <a:gd name="connsiteY38" fmla="*/ 1355107 h 2597057"/>
              <a:gd name="connsiteX39" fmla="*/ 939398 w 1186682"/>
              <a:gd name="connsiteY39" fmla="*/ 1413296 h 2597057"/>
              <a:gd name="connsiteX40" fmla="*/ 922772 w 1186682"/>
              <a:gd name="connsiteY40" fmla="*/ 1471485 h 2597057"/>
              <a:gd name="connsiteX41" fmla="*/ 914460 w 1186682"/>
              <a:gd name="connsiteY41" fmla="*/ 1504736 h 2597057"/>
              <a:gd name="connsiteX42" fmla="*/ 897834 w 1186682"/>
              <a:gd name="connsiteY42" fmla="*/ 1529674 h 2597057"/>
              <a:gd name="connsiteX43" fmla="*/ 881209 w 1186682"/>
              <a:gd name="connsiteY43" fmla="*/ 1579550 h 2597057"/>
              <a:gd name="connsiteX44" fmla="*/ 872896 w 1186682"/>
              <a:gd name="connsiteY44" fmla="*/ 1604488 h 2597057"/>
              <a:gd name="connsiteX45" fmla="*/ 864583 w 1186682"/>
              <a:gd name="connsiteY45" fmla="*/ 1629427 h 2597057"/>
              <a:gd name="connsiteX46" fmla="*/ 847958 w 1186682"/>
              <a:gd name="connsiteY46" fmla="*/ 1654365 h 2597057"/>
              <a:gd name="connsiteX47" fmla="*/ 831332 w 1186682"/>
              <a:gd name="connsiteY47" fmla="*/ 1704241 h 2597057"/>
              <a:gd name="connsiteX48" fmla="*/ 823020 w 1186682"/>
              <a:gd name="connsiteY48" fmla="*/ 1729179 h 2597057"/>
              <a:gd name="connsiteX49" fmla="*/ 806394 w 1186682"/>
              <a:gd name="connsiteY49" fmla="*/ 1745805 h 2597057"/>
              <a:gd name="connsiteX50" fmla="*/ 789769 w 1186682"/>
              <a:gd name="connsiteY50" fmla="*/ 1795681 h 2597057"/>
              <a:gd name="connsiteX51" fmla="*/ 781456 w 1186682"/>
              <a:gd name="connsiteY51" fmla="*/ 1820619 h 2597057"/>
              <a:gd name="connsiteX52" fmla="*/ 764830 w 1186682"/>
              <a:gd name="connsiteY52" fmla="*/ 1887121 h 2597057"/>
              <a:gd name="connsiteX53" fmla="*/ 756518 w 1186682"/>
              <a:gd name="connsiteY53" fmla="*/ 1953623 h 2597057"/>
              <a:gd name="connsiteX54" fmla="*/ 748205 w 1186682"/>
              <a:gd name="connsiteY54" fmla="*/ 1986874 h 2597057"/>
              <a:gd name="connsiteX55" fmla="*/ 739892 w 1186682"/>
              <a:gd name="connsiteY55" fmla="*/ 2078314 h 2597057"/>
              <a:gd name="connsiteX56" fmla="*/ 723267 w 1186682"/>
              <a:gd name="connsiteY56" fmla="*/ 2128190 h 2597057"/>
              <a:gd name="connsiteX57" fmla="*/ 698329 w 1186682"/>
              <a:gd name="connsiteY57" fmla="*/ 2219630 h 2597057"/>
              <a:gd name="connsiteX58" fmla="*/ 681703 w 1186682"/>
              <a:gd name="connsiteY58" fmla="*/ 2244568 h 2597057"/>
              <a:gd name="connsiteX59" fmla="*/ 656765 w 1186682"/>
              <a:gd name="connsiteY59" fmla="*/ 2302758 h 2597057"/>
              <a:gd name="connsiteX60" fmla="*/ 623514 w 1186682"/>
              <a:gd name="connsiteY60" fmla="*/ 2369259 h 2597057"/>
              <a:gd name="connsiteX61" fmla="*/ 600539 w 1186682"/>
              <a:gd name="connsiteY61" fmla="*/ 2374686 h 2597057"/>
              <a:gd name="connsiteX62" fmla="*/ 491838 w 1186682"/>
              <a:gd name="connsiteY62" fmla="*/ 2420175 h 2597057"/>
              <a:gd name="connsiteX63" fmla="*/ 614162 w 1186682"/>
              <a:gd name="connsiteY63" fmla="*/ 2515713 h 2597057"/>
              <a:gd name="connsiteX64" fmla="*/ 565498 w 1186682"/>
              <a:gd name="connsiteY64" fmla="*/ 2567264 h 2597057"/>
              <a:gd name="connsiteX65" fmla="*/ 515045 w 1186682"/>
              <a:gd name="connsiteY65" fmla="*/ 2597051 h 2597057"/>
              <a:gd name="connsiteX66" fmla="*/ 408769 w 1186682"/>
              <a:gd name="connsiteY66" fmla="*/ 2569688 h 2597057"/>
              <a:gd name="connsiteX67" fmla="*/ 336205 w 1186682"/>
              <a:gd name="connsiteY67" fmla="*/ 2549888 h 2597057"/>
              <a:gd name="connsiteX68" fmla="*/ 302204 w 1186682"/>
              <a:gd name="connsiteY68" fmla="*/ 2539613 h 2597057"/>
              <a:gd name="connsiteX69" fmla="*/ 257927 w 1186682"/>
              <a:gd name="connsiteY69" fmla="*/ 2538112 h 2597057"/>
              <a:gd name="connsiteX70" fmla="*/ 190964 w 1186682"/>
              <a:gd name="connsiteY70" fmla="*/ 2516348 h 2597057"/>
              <a:gd name="connsiteX71" fmla="*/ 113436 w 1186682"/>
              <a:gd name="connsiteY71" fmla="*/ 2473861 h 2597057"/>
              <a:gd name="connsiteX72" fmla="*/ 12125 w 1186682"/>
              <a:gd name="connsiteY72" fmla="*/ 2419771 h 2597057"/>
              <a:gd name="connsiteX73" fmla="*/ 5024 w 1186682"/>
              <a:gd name="connsiteY73" fmla="*/ 2380920 h 2597057"/>
              <a:gd name="connsiteX74" fmla="*/ 60 w 1186682"/>
              <a:gd name="connsiteY74" fmla="*/ 2327696 h 2597057"/>
              <a:gd name="connsiteX75" fmla="*/ 8373 w 1186682"/>
              <a:gd name="connsiteY75" fmla="*/ 2219630 h 2597057"/>
              <a:gd name="connsiteX76" fmla="*/ 33310 w 1186682"/>
              <a:gd name="connsiteY76" fmla="*/ 2136503 h 2597057"/>
              <a:gd name="connsiteX77" fmla="*/ 24998 w 1186682"/>
              <a:gd name="connsiteY77" fmla="*/ 2111565 h 2597057"/>
              <a:gd name="connsiteX78" fmla="*/ 8372 w 1186682"/>
              <a:gd name="connsiteY78" fmla="*/ 2045063 h 2597057"/>
              <a:gd name="connsiteX79" fmla="*/ 35735 w 1186682"/>
              <a:gd name="connsiteY79" fmla="*/ 1886169 h 2597057"/>
              <a:gd name="connsiteX80" fmla="*/ 80934 w 1186682"/>
              <a:gd name="connsiteY80" fmla="*/ 1798193 h 2597057"/>
              <a:gd name="connsiteX81" fmla="*/ 126136 w 1186682"/>
              <a:gd name="connsiteY81" fmla="*/ 1691253 h 2597057"/>
              <a:gd name="connsiteX82" fmla="*/ 161811 w 1186682"/>
              <a:gd name="connsiteY82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64830 w 1186682"/>
              <a:gd name="connsiteY24" fmla="*/ 598648 h 2597057"/>
              <a:gd name="connsiteX25" fmla="*/ 775610 w 1186682"/>
              <a:gd name="connsiteY25" fmla="*/ 656838 h 2597057"/>
              <a:gd name="connsiteX26" fmla="*/ 779162 w 1186682"/>
              <a:gd name="connsiteY26" fmla="*/ 801618 h 2597057"/>
              <a:gd name="connsiteX27" fmla="*/ 865839 w 1186682"/>
              <a:gd name="connsiteY27" fmla="*/ 864483 h 2597057"/>
              <a:gd name="connsiteX28" fmla="*/ 963080 w 1186682"/>
              <a:gd name="connsiteY28" fmla="*/ 801618 h 2597057"/>
              <a:gd name="connsiteX29" fmla="*/ 882247 w 1186682"/>
              <a:gd name="connsiteY29" fmla="*/ 641597 h 2597057"/>
              <a:gd name="connsiteX30" fmla="*/ 1122321 w 1186682"/>
              <a:gd name="connsiteY30" fmla="*/ 346755 h 2597057"/>
              <a:gd name="connsiteX31" fmla="*/ 1180466 w 1186682"/>
              <a:gd name="connsiteY31" fmla="*/ 623587 h 2597057"/>
              <a:gd name="connsiteX32" fmla="*/ 1005900 w 1186682"/>
              <a:gd name="connsiteY32" fmla="*/ 1072474 h 2597057"/>
              <a:gd name="connsiteX33" fmla="*/ 989274 w 1186682"/>
              <a:gd name="connsiteY33" fmla="*/ 1122350 h 2597057"/>
              <a:gd name="connsiteX34" fmla="*/ 972649 w 1186682"/>
              <a:gd name="connsiteY34" fmla="*/ 1172227 h 2597057"/>
              <a:gd name="connsiteX35" fmla="*/ 964336 w 1186682"/>
              <a:gd name="connsiteY35" fmla="*/ 1205478 h 2597057"/>
              <a:gd name="connsiteX36" fmla="*/ 956023 w 1186682"/>
              <a:gd name="connsiteY36" fmla="*/ 1321856 h 2597057"/>
              <a:gd name="connsiteX37" fmla="*/ 947710 w 1186682"/>
              <a:gd name="connsiteY37" fmla="*/ 1355107 h 2597057"/>
              <a:gd name="connsiteX38" fmla="*/ 939398 w 1186682"/>
              <a:gd name="connsiteY38" fmla="*/ 1413296 h 2597057"/>
              <a:gd name="connsiteX39" fmla="*/ 922772 w 1186682"/>
              <a:gd name="connsiteY39" fmla="*/ 1471485 h 2597057"/>
              <a:gd name="connsiteX40" fmla="*/ 914460 w 1186682"/>
              <a:gd name="connsiteY40" fmla="*/ 1504736 h 2597057"/>
              <a:gd name="connsiteX41" fmla="*/ 897834 w 1186682"/>
              <a:gd name="connsiteY41" fmla="*/ 1529674 h 2597057"/>
              <a:gd name="connsiteX42" fmla="*/ 881209 w 1186682"/>
              <a:gd name="connsiteY42" fmla="*/ 1579550 h 2597057"/>
              <a:gd name="connsiteX43" fmla="*/ 872896 w 1186682"/>
              <a:gd name="connsiteY43" fmla="*/ 1604488 h 2597057"/>
              <a:gd name="connsiteX44" fmla="*/ 864583 w 1186682"/>
              <a:gd name="connsiteY44" fmla="*/ 1629427 h 2597057"/>
              <a:gd name="connsiteX45" fmla="*/ 847958 w 1186682"/>
              <a:gd name="connsiteY45" fmla="*/ 1654365 h 2597057"/>
              <a:gd name="connsiteX46" fmla="*/ 831332 w 1186682"/>
              <a:gd name="connsiteY46" fmla="*/ 1704241 h 2597057"/>
              <a:gd name="connsiteX47" fmla="*/ 823020 w 1186682"/>
              <a:gd name="connsiteY47" fmla="*/ 1729179 h 2597057"/>
              <a:gd name="connsiteX48" fmla="*/ 806394 w 1186682"/>
              <a:gd name="connsiteY48" fmla="*/ 1745805 h 2597057"/>
              <a:gd name="connsiteX49" fmla="*/ 789769 w 1186682"/>
              <a:gd name="connsiteY49" fmla="*/ 1795681 h 2597057"/>
              <a:gd name="connsiteX50" fmla="*/ 781456 w 1186682"/>
              <a:gd name="connsiteY50" fmla="*/ 1820619 h 2597057"/>
              <a:gd name="connsiteX51" fmla="*/ 764830 w 1186682"/>
              <a:gd name="connsiteY51" fmla="*/ 1887121 h 2597057"/>
              <a:gd name="connsiteX52" fmla="*/ 756518 w 1186682"/>
              <a:gd name="connsiteY52" fmla="*/ 1953623 h 2597057"/>
              <a:gd name="connsiteX53" fmla="*/ 748205 w 1186682"/>
              <a:gd name="connsiteY53" fmla="*/ 1986874 h 2597057"/>
              <a:gd name="connsiteX54" fmla="*/ 739892 w 1186682"/>
              <a:gd name="connsiteY54" fmla="*/ 2078314 h 2597057"/>
              <a:gd name="connsiteX55" fmla="*/ 723267 w 1186682"/>
              <a:gd name="connsiteY55" fmla="*/ 2128190 h 2597057"/>
              <a:gd name="connsiteX56" fmla="*/ 698329 w 1186682"/>
              <a:gd name="connsiteY56" fmla="*/ 2219630 h 2597057"/>
              <a:gd name="connsiteX57" fmla="*/ 681703 w 1186682"/>
              <a:gd name="connsiteY57" fmla="*/ 2244568 h 2597057"/>
              <a:gd name="connsiteX58" fmla="*/ 656765 w 1186682"/>
              <a:gd name="connsiteY58" fmla="*/ 2302758 h 2597057"/>
              <a:gd name="connsiteX59" fmla="*/ 623514 w 1186682"/>
              <a:gd name="connsiteY59" fmla="*/ 2369259 h 2597057"/>
              <a:gd name="connsiteX60" fmla="*/ 600539 w 1186682"/>
              <a:gd name="connsiteY60" fmla="*/ 2374686 h 2597057"/>
              <a:gd name="connsiteX61" fmla="*/ 491838 w 1186682"/>
              <a:gd name="connsiteY61" fmla="*/ 2420175 h 2597057"/>
              <a:gd name="connsiteX62" fmla="*/ 614162 w 1186682"/>
              <a:gd name="connsiteY62" fmla="*/ 2515713 h 2597057"/>
              <a:gd name="connsiteX63" fmla="*/ 565498 w 1186682"/>
              <a:gd name="connsiteY63" fmla="*/ 2567264 h 2597057"/>
              <a:gd name="connsiteX64" fmla="*/ 515045 w 1186682"/>
              <a:gd name="connsiteY64" fmla="*/ 2597051 h 2597057"/>
              <a:gd name="connsiteX65" fmla="*/ 408769 w 1186682"/>
              <a:gd name="connsiteY65" fmla="*/ 2569688 h 2597057"/>
              <a:gd name="connsiteX66" fmla="*/ 336205 w 1186682"/>
              <a:gd name="connsiteY66" fmla="*/ 2549888 h 2597057"/>
              <a:gd name="connsiteX67" fmla="*/ 302204 w 1186682"/>
              <a:gd name="connsiteY67" fmla="*/ 2539613 h 2597057"/>
              <a:gd name="connsiteX68" fmla="*/ 257927 w 1186682"/>
              <a:gd name="connsiteY68" fmla="*/ 2538112 h 2597057"/>
              <a:gd name="connsiteX69" fmla="*/ 190964 w 1186682"/>
              <a:gd name="connsiteY69" fmla="*/ 2516348 h 2597057"/>
              <a:gd name="connsiteX70" fmla="*/ 113436 w 1186682"/>
              <a:gd name="connsiteY70" fmla="*/ 2473861 h 2597057"/>
              <a:gd name="connsiteX71" fmla="*/ 12125 w 1186682"/>
              <a:gd name="connsiteY71" fmla="*/ 2419771 h 2597057"/>
              <a:gd name="connsiteX72" fmla="*/ 5024 w 1186682"/>
              <a:gd name="connsiteY72" fmla="*/ 2380920 h 2597057"/>
              <a:gd name="connsiteX73" fmla="*/ 60 w 1186682"/>
              <a:gd name="connsiteY73" fmla="*/ 2327696 h 2597057"/>
              <a:gd name="connsiteX74" fmla="*/ 8373 w 1186682"/>
              <a:gd name="connsiteY74" fmla="*/ 2219630 h 2597057"/>
              <a:gd name="connsiteX75" fmla="*/ 33310 w 1186682"/>
              <a:gd name="connsiteY75" fmla="*/ 2136503 h 2597057"/>
              <a:gd name="connsiteX76" fmla="*/ 24998 w 1186682"/>
              <a:gd name="connsiteY76" fmla="*/ 2111565 h 2597057"/>
              <a:gd name="connsiteX77" fmla="*/ 8372 w 1186682"/>
              <a:gd name="connsiteY77" fmla="*/ 2045063 h 2597057"/>
              <a:gd name="connsiteX78" fmla="*/ 35735 w 1186682"/>
              <a:gd name="connsiteY78" fmla="*/ 1886169 h 2597057"/>
              <a:gd name="connsiteX79" fmla="*/ 80934 w 1186682"/>
              <a:gd name="connsiteY79" fmla="*/ 1798193 h 2597057"/>
              <a:gd name="connsiteX80" fmla="*/ 126136 w 1186682"/>
              <a:gd name="connsiteY80" fmla="*/ 1691253 h 2597057"/>
              <a:gd name="connsiteX81" fmla="*/ 161811 w 1186682"/>
              <a:gd name="connsiteY81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773143 w 1186682"/>
              <a:gd name="connsiteY23" fmla="*/ 557085 h 2597057"/>
              <a:gd name="connsiteX24" fmla="*/ 775610 w 1186682"/>
              <a:gd name="connsiteY24" fmla="*/ 656838 h 2597057"/>
              <a:gd name="connsiteX25" fmla="*/ 779162 w 1186682"/>
              <a:gd name="connsiteY25" fmla="*/ 801618 h 2597057"/>
              <a:gd name="connsiteX26" fmla="*/ 865839 w 1186682"/>
              <a:gd name="connsiteY26" fmla="*/ 864483 h 2597057"/>
              <a:gd name="connsiteX27" fmla="*/ 963080 w 1186682"/>
              <a:gd name="connsiteY27" fmla="*/ 801618 h 2597057"/>
              <a:gd name="connsiteX28" fmla="*/ 882247 w 1186682"/>
              <a:gd name="connsiteY28" fmla="*/ 641597 h 2597057"/>
              <a:gd name="connsiteX29" fmla="*/ 1122321 w 1186682"/>
              <a:gd name="connsiteY29" fmla="*/ 346755 h 2597057"/>
              <a:gd name="connsiteX30" fmla="*/ 1180466 w 1186682"/>
              <a:gd name="connsiteY30" fmla="*/ 623587 h 2597057"/>
              <a:gd name="connsiteX31" fmla="*/ 1005900 w 1186682"/>
              <a:gd name="connsiteY31" fmla="*/ 1072474 h 2597057"/>
              <a:gd name="connsiteX32" fmla="*/ 989274 w 1186682"/>
              <a:gd name="connsiteY32" fmla="*/ 1122350 h 2597057"/>
              <a:gd name="connsiteX33" fmla="*/ 972649 w 1186682"/>
              <a:gd name="connsiteY33" fmla="*/ 1172227 h 2597057"/>
              <a:gd name="connsiteX34" fmla="*/ 964336 w 1186682"/>
              <a:gd name="connsiteY34" fmla="*/ 1205478 h 2597057"/>
              <a:gd name="connsiteX35" fmla="*/ 956023 w 1186682"/>
              <a:gd name="connsiteY35" fmla="*/ 1321856 h 2597057"/>
              <a:gd name="connsiteX36" fmla="*/ 947710 w 1186682"/>
              <a:gd name="connsiteY36" fmla="*/ 1355107 h 2597057"/>
              <a:gd name="connsiteX37" fmla="*/ 939398 w 1186682"/>
              <a:gd name="connsiteY37" fmla="*/ 1413296 h 2597057"/>
              <a:gd name="connsiteX38" fmla="*/ 922772 w 1186682"/>
              <a:gd name="connsiteY38" fmla="*/ 1471485 h 2597057"/>
              <a:gd name="connsiteX39" fmla="*/ 914460 w 1186682"/>
              <a:gd name="connsiteY39" fmla="*/ 1504736 h 2597057"/>
              <a:gd name="connsiteX40" fmla="*/ 897834 w 1186682"/>
              <a:gd name="connsiteY40" fmla="*/ 1529674 h 2597057"/>
              <a:gd name="connsiteX41" fmla="*/ 881209 w 1186682"/>
              <a:gd name="connsiteY41" fmla="*/ 1579550 h 2597057"/>
              <a:gd name="connsiteX42" fmla="*/ 872896 w 1186682"/>
              <a:gd name="connsiteY42" fmla="*/ 1604488 h 2597057"/>
              <a:gd name="connsiteX43" fmla="*/ 864583 w 1186682"/>
              <a:gd name="connsiteY43" fmla="*/ 1629427 h 2597057"/>
              <a:gd name="connsiteX44" fmla="*/ 847958 w 1186682"/>
              <a:gd name="connsiteY44" fmla="*/ 1654365 h 2597057"/>
              <a:gd name="connsiteX45" fmla="*/ 831332 w 1186682"/>
              <a:gd name="connsiteY45" fmla="*/ 1704241 h 2597057"/>
              <a:gd name="connsiteX46" fmla="*/ 823020 w 1186682"/>
              <a:gd name="connsiteY46" fmla="*/ 1729179 h 2597057"/>
              <a:gd name="connsiteX47" fmla="*/ 806394 w 1186682"/>
              <a:gd name="connsiteY47" fmla="*/ 1745805 h 2597057"/>
              <a:gd name="connsiteX48" fmla="*/ 789769 w 1186682"/>
              <a:gd name="connsiteY48" fmla="*/ 1795681 h 2597057"/>
              <a:gd name="connsiteX49" fmla="*/ 781456 w 1186682"/>
              <a:gd name="connsiteY49" fmla="*/ 1820619 h 2597057"/>
              <a:gd name="connsiteX50" fmla="*/ 764830 w 1186682"/>
              <a:gd name="connsiteY50" fmla="*/ 1887121 h 2597057"/>
              <a:gd name="connsiteX51" fmla="*/ 756518 w 1186682"/>
              <a:gd name="connsiteY51" fmla="*/ 1953623 h 2597057"/>
              <a:gd name="connsiteX52" fmla="*/ 748205 w 1186682"/>
              <a:gd name="connsiteY52" fmla="*/ 1986874 h 2597057"/>
              <a:gd name="connsiteX53" fmla="*/ 739892 w 1186682"/>
              <a:gd name="connsiteY53" fmla="*/ 2078314 h 2597057"/>
              <a:gd name="connsiteX54" fmla="*/ 723267 w 1186682"/>
              <a:gd name="connsiteY54" fmla="*/ 2128190 h 2597057"/>
              <a:gd name="connsiteX55" fmla="*/ 698329 w 1186682"/>
              <a:gd name="connsiteY55" fmla="*/ 2219630 h 2597057"/>
              <a:gd name="connsiteX56" fmla="*/ 681703 w 1186682"/>
              <a:gd name="connsiteY56" fmla="*/ 2244568 h 2597057"/>
              <a:gd name="connsiteX57" fmla="*/ 656765 w 1186682"/>
              <a:gd name="connsiteY57" fmla="*/ 2302758 h 2597057"/>
              <a:gd name="connsiteX58" fmla="*/ 623514 w 1186682"/>
              <a:gd name="connsiteY58" fmla="*/ 2369259 h 2597057"/>
              <a:gd name="connsiteX59" fmla="*/ 600539 w 1186682"/>
              <a:gd name="connsiteY59" fmla="*/ 2374686 h 2597057"/>
              <a:gd name="connsiteX60" fmla="*/ 491838 w 1186682"/>
              <a:gd name="connsiteY60" fmla="*/ 2420175 h 2597057"/>
              <a:gd name="connsiteX61" fmla="*/ 614162 w 1186682"/>
              <a:gd name="connsiteY61" fmla="*/ 2515713 h 2597057"/>
              <a:gd name="connsiteX62" fmla="*/ 565498 w 1186682"/>
              <a:gd name="connsiteY62" fmla="*/ 2567264 h 2597057"/>
              <a:gd name="connsiteX63" fmla="*/ 515045 w 1186682"/>
              <a:gd name="connsiteY63" fmla="*/ 2597051 h 2597057"/>
              <a:gd name="connsiteX64" fmla="*/ 408769 w 1186682"/>
              <a:gd name="connsiteY64" fmla="*/ 2569688 h 2597057"/>
              <a:gd name="connsiteX65" fmla="*/ 336205 w 1186682"/>
              <a:gd name="connsiteY65" fmla="*/ 2549888 h 2597057"/>
              <a:gd name="connsiteX66" fmla="*/ 302204 w 1186682"/>
              <a:gd name="connsiteY66" fmla="*/ 2539613 h 2597057"/>
              <a:gd name="connsiteX67" fmla="*/ 257927 w 1186682"/>
              <a:gd name="connsiteY67" fmla="*/ 2538112 h 2597057"/>
              <a:gd name="connsiteX68" fmla="*/ 190964 w 1186682"/>
              <a:gd name="connsiteY68" fmla="*/ 2516348 h 2597057"/>
              <a:gd name="connsiteX69" fmla="*/ 113436 w 1186682"/>
              <a:gd name="connsiteY69" fmla="*/ 2473861 h 2597057"/>
              <a:gd name="connsiteX70" fmla="*/ 12125 w 1186682"/>
              <a:gd name="connsiteY70" fmla="*/ 2419771 h 2597057"/>
              <a:gd name="connsiteX71" fmla="*/ 5024 w 1186682"/>
              <a:gd name="connsiteY71" fmla="*/ 2380920 h 2597057"/>
              <a:gd name="connsiteX72" fmla="*/ 60 w 1186682"/>
              <a:gd name="connsiteY72" fmla="*/ 2327696 h 2597057"/>
              <a:gd name="connsiteX73" fmla="*/ 8373 w 1186682"/>
              <a:gd name="connsiteY73" fmla="*/ 2219630 h 2597057"/>
              <a:gd name="connsiteX74" fmla="*/ 33310 w 1186682"/>
              <a:gd name="connsiteY74" fmla="*/ 2136503 h 2597057"/>
              <a:gd name="connsiteX75" fmla="*/ 24998 w 1186682"/>
              <a:gd name="connsiteY75" fmla="*/ 2111565 h 2597057"/>
              <a:gd name="connsiteX76" fmla="*/ 8372 w 1186682"/>
              <a:gd name="connsiteY76" fmla="*/ 2045063 h 2597057"/>
              <a:gd name="connsiteX77" fmla="*/ 35735 w 1186682"/>
              <a:gd name="connsiteY77" fmla="*/ 1886169 h 2597057"/>
              <a:gd name="connsiteX78" fmla="*/ 80934 w 1186682"/>
              <a:gd name="connsiteY78" fmla="*/ 1798193 h 2597057"/>
              <a:gd name="connsiteX79" fmla="*/ 126136 w 1186682"/>
              <a:gd name="connsiteY79" fmla="*/ 1691253 h 2597057"/>
              <a:gd name="connsiteX80" fmla="*/ 161811 w 1186682"/>
              <a:gd name="connsiteY80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06394 w 1186682"/>
              <a:gd name="connsiteY22" fmla="*/ 490583 h 2597057"/>
              <a:gd name="connsiteX23" fmla="*/ 813624 w 1186682"/>
              <a:gd name="connsiteY23" fmla="*/ 554703 h 2597057"/>
              <a:gd name="connsiteX24" fmla="*/ 775610 w 1186682"/>
              <a:gd name="connsiteY24" fmla="*/ 656838 h 2597057"/>
              <a:gd name="connsiteX25" fmla="*/ 779162 w 1186682"/>
              <a:gd name="connsiteY25" fmla="*/ 801618 h 2597057"/>
              <a:gd name="connsiteX26" fmla="*/ 865839 w 1186682"/>
              <a:gd name="connsiteY26" fmla="*/ 864483 h 2597057"/>
              <a:gd name="connsiteX27" fmla="*/ 963080 w 1186682"/>
              <a:gd name="connsiteY27" fmla="*/ 801618 h 2597057"/>
              <a:gd name="connsiteX28" fmla="*/ 882247 w 1186682"/>
              <a:gd name="connsiteY28" fmla="*/ 641597 h 2597057"/>
              <a:gd name="connsiteX29" fmla="*/ 1122321 w 1186682"/>
              <a:gd name="connsiteY29" fmla="*/ 346755 h 2597057"/>
              <a:gd name="connsiteX30" fmla="*/ 1180466 w 1186682"/>
              <a:gd name="connsiteY30" fmla="*/ 623587 h 2597057"/>
              <a:gd name="connsiteX31" fmla="*/ 1005900 w 1186682"/>
              <a:gd name="connsiteY31" fmla="*/ 1072474 h 2597057"/>
              <a:gd name="connsiteX32" fmla="*/ 989274 w 1186682"/>
              <a:gd name="connsiteY32" fmla="*/ 1122350 h 2597057"/>
              <a:gd name="connsiteX33" fmla="*/ 972649 w 1186682"/>
              <a:gd name="connsiteY33" fmla="*/ 1172227 h 2597057"/>
              <a:gd name="connsiteX34" fmla="*/ 964336 w 1186682"/>
              <a:gd name="connsiteY34" fmla="*/ 1205478 h 2597057"/>
              <a:gd name="connsiteX35" fmla="*/ 956023 w 1186682"/>
              <a:gd name="connsiteY35" fmla="*/ 1321856 h 2597057"/>
              <a:gd name="connsiteX36" fmla="*/ 947710 w 1186682"/>
              <a:gd name="connsiteY36" fmla="*/ 1355107 h 2597057"/>
              <a:gd name="connsiteX37" fmla="*/ 939398 w 1186682"/>
              <a:gd name="connsiteY37" fmla="*/ 1413296 h 2597057"/>
              <a:gd name="connsiteX38" fmla="*/ 922772 w 1186682"/>
              <a:gd name="connsiteY38" fmla="*/ 1471485 h 2597057"/>
              <a:gd name="connsiteX39" fmla="*/ 914460 w 1186682"/>
              <a:gd name="connsiteY39" fmla="*/ 1504736 h 2597057"/>
              <a:gd name="connsiteX40" fmla="*/ 897834 w 1186682"/>
              <a:gd name="connsiteY40" fmla="*/ 1529674 h 2597057"/>
              <a:gd name="connsiteX41" fmla="*/ 881209 w 1186682"/>
              <a:gd name="connsiteY41" fmla="*/ 1579550 h 2597057"/>
              <a:gd name="connsiteX42" fmla="*/ 872896 w 1186682"/>
              <a:gd name="connsiteY42" fmla="*/ 1604488 h 2597057"/>
              <a:gd name="connsiteX43" fmla="*/ 864583 w 1186682"/>
              <a:gd name="connsiteY43" fmla="*/ 1629427 h 2597057"/>
              <a:gd name="connsiteX44" fmla="*/ 847958 w 1186682"/>
              <a:gd name="connsiteY44" fmla="*/ 1654365 h 2597057"/>
              <a:gd name="connsiteX45" fmla="*/ 831332 w 1186682"/>
              <a:gd name="connsiteY45" fmla="*/ 1704241 h 2597057"/>
              <a:gd name="connsiteX46" fmla="*/ 823020 w 1186682"/>
              <a:gd name="connsiteY46" fmla="*/ 1729179 h 2597057"/>
              <a:gd name="connsiteX47" fmla="*/ 806394 w 1186682"/>
              <a:gd name="connsiteY47" fmla="*/ 1745805 h 2597057"/>
              <a:gd name="connsiteX48" fmla="*/ 789769 w 1186682"/>
              <a:gd name="connsiteY48" fmla="*/ 1795681 h 2597057"/>
              <a:gd name="connsiteX49" fmla="*/ 781456 w 1186682"/>
              <a:gd name="connsiteY49" fmla="*/ 1820619 h 2597057"/>
              <a:gd name="connsiteX50" fmla="*/ 764830 w 1186682"/>
              <a:gd name="connsiteY50" fmla="*/ 1887121 h 2597057"/>
              <a:gd name="connsiteX51" fmla="*/ 756518 w 1186682"/>
              <a:gd name="connsiteY51" fmla="*/ 1953623 h 2597057"/>
              <a:gd name="connsiteX52" fmla="*/ 748205 w 1186682"/>
              <a:gd name="connsiteY52" fmla="*/ 1986874 h 2597057"/>
              <a:gd name="connsiteX53" fmla="*/ 739892 w 1186682"/>
              <a:gd name="connsiteY53" fmla="*/ 2078314 h 2597057"/>
              <a:gd name="connsiteX54" fmla="*/ 723267 w 1186682"/>
              <a:gd name="connsiteY54" fmla="*/ 2128190 h 2597057"/>
              <a:gd name="connsiteX55" fmla="*/ 698329 w 1186682"/>
              <a:gd name="connsiteY55" fmla="*/ 2219630 h 2597057"/>
              <a:gd name="connsiteX56" fmla="*/ 681703 w 1186682"/>
              <a:gd name="connsiteY56" fmla="*/ 2244568 h 2597057"/>
              <a:gd name="connsiteX57" fmla="*/ 656765 w 1186682"/>
              <a:gd name="connsiteY57" fmla="*/ 2302758 h 2597057"/>
              <a:gd name="connsiteX58" fmla="*/ 623514 w 1186682"/>
              <a:gd name="connsiteY58" fmla="*/ 2369259 h 2597057"/>
              <a:gd name="connsiteX59" fmla="*/ 600539 w 1186682"/>
              <a:gd name="connsiteY59" fmla="*/ 2374686 h 2597057"/>
              <a:gd name="connsiteX60" fmla="*/ 491838 w 1186682"/>
              <a:gd name="connsiteY60" fmla="*/ 2420175 h 2597057"/>
              <a:gd name="connsiteX61" fmla="*/ 614162 w 1186682"/>
              <a:gd name="connsiteY61" fmla="*/ 2515713 h 2597057"/>
              <a:gd name="connsiteX62" fmla="*/ 565498 w 1186682"/>
              <a:gd name="connsiteY62" fmla="*/ 2567264 h 2597057"/>
              <a:gd name="connsiteX63" fmla="*/ 515045 w 1186682"/>
              <a:gd name="connsiteY63" fmla="*/ 2597051 h 2597057"/>
              <a:gd name="connsiteX64" fmla="*/ 408769 w 1186682"/>
              <a:gd name="connsiteY64" fmla="*/ 2569688 h 2597057"/>
              <a:gd name="connsiteX65" fmla="*/ 336205 w 1186682"/>
              <a:gd name="connsiteY65" fmla="*/ 2549888 h 2597057"/>
              <a:gd name="connsiteX66" fmla="*/ 302204 w 1186682"/>
              <a:gd name="connsiteY66" fmla="*/ 2539613 h 2597057"/>
              <a:gd name="connsiteX67" fmla="*/ 257927 w 1186682"/>
              <a:gd name="connsiteY67" fmla="*/ 2538112 h 2597057"/>
              <a:gd name="connsiteX68" fmla="*/ 190964 w 1186682"/>
              <a:gd name="connsiteY68" fmla="*/ 2516348 h 2597057"/>
              <a:gd name="connsiteX69" fmla="*/ 113436 w 1186682"/>
              <a:gd name="connsiteY69" fmla="*/ 2473861 h 2597057"/>
              <a:gd name="connsiteX70" fmla="*/ 12125 w 1186682"/>
              <a:gd name="connsiteY70" fmla="*/ 2419771 h 2597057"/>
              <a:gd name="connsiteX71" fmla="*/ 5024 w 1186682"/>
              <a:gd name="connsiteY71" fmla="*/ 2380920 h 2597057"/>
              <a:gd name="connsiteX72" fmla="*/ 60 w 1186682"/>
              <a:gd name="connsiteY72" fmla="*/ 2327696 h 2597057"/>
              <a:gd name="connsiteX73" fmla="*/ 8373 w 1186682"/>
              <a:gd name="connsiteY73" fmla="*/ 2219630 h 2597057"/>
              <a:gd name="connsiteX74" fmla="*/ 33310 w 1186682"/>
              <a:gd name="connsiteY74" fmla="*/ 2136503 h 2597057"/>
              <a:gd name="connsiteX75" fmla="*/ 24998 w 1186682"/>
              <a:gd name="connsiteY75" fmla="*/ 2111565 h 2597057"/>
              <a:gd name="connsiteX76" fmla="*/ 8372 w 1186682"/>
              <a:gd name="connsiteY76" fmla="*/ 2045063 h 2597057"/>
              <a:gd name="connsiteX77" fmla="*/ 35735 w 1186682"/>
              <a:gd name="connsiteY77" fmla="*/ 1886169 h 2597057"/>
              <a:gd name="connsiteX78" fmla="*/ 80934 w 1186682"/>
              <a:gd name="connsiteY78" fmla="*/ 1798193 h 2597057"/>
              <a:gd name="connsiteX79" fmla="*/ 126136 w 1186682"/>
              <a:gd name="connsiteY79" fmla="*/ 1691253 h 2597057"/>
              <a:gd name="connsiteX80" fmla="*/ 161811 w 1186682"/>
              <a:gd name="connsiteY80" fmla="*/ 1602194 h 2597057"/>
              <a:gd name="connsiteX0" fmla="*/ 161811 w 1186682"/>
              <a:gd name="connsiteY0" fmla="*/ 1602194 h 2597057"/>
              <a:gd name="connsiteX1" fmla="*/ 311267 w 1186682"/>
              <a:gd name="connsiteY1" fmla="*/ 1210283 h 2597057"/>
              <a:gd name="connsiteX2" fmla="*/ 341012 w 1186682"/>
              <a:gd name="connsiteY2" fmla="*/ 1075894 h 2597057"/>
              <a:gd name="connsiteX3" fmla="*/ 306418 w 1186682"/>
              <a:gd name="connsiteY3" fmla="*/ 859807 h 2597057"/>
              <a:gd name="connsiteX4" fmla="*/ 307587 w 1186682"/>
              <a:gd name="connsiteY4" fmla="*/ 808675 h 2597057"/>
              <a:gd name="connsiteX5" fmla="*/ 307543 w 1186682"/>
              <a:gd name="connsiteY5" fmla="*/ 730267 h 2597057"/>
              <a:gd name="connsiteX6" fmla="*/ 328932 w 1186682"/>
              <a:gd name="connsiteY6" fmla="*/ 658959 h 2597057"/>
              <a:gd name="connsiteX7" fmla="*/ 349151 w 1186682"/>
              <a:gd name="connsiteY7" fmla="*/ 610295 h 2597057"/>
              <a:gd name="connsiteX8" fmla="*/ 359845 w 1186682"/>
              <a:gd name="connsiteY8" fmla="*/ 556782 h 2597057"/>
              <a:gd name="connsiteX9" fmla="*/ 390758 w 1186682"/>
              <a:gd name="connsiteY9" fmla="*/ 482270 h 2597057"/>
              <a:gd name="connsiteX10" fmla="*/ 415696 w 1186682"/>
              <a:gd name="connsiteY10" fmla="*/ 340954 h 2597057"/>
              <a:gd name="connsiteX11" fmla="*/ 424009 w 1186682"/>
              <a:gd name="connsiteY11" fmla="*/ 316016 h 2597057"/>
              <a:gd name="connsiteX12" fmla="*/ 448947 w 1186682"/>
              <a:gd name="connsiteY12" fmla="*/ 282765 h 2597057"/>
              <a:gd name="connsiteX13" fmla="*/ 465572 w 1186682"/>
              <a:gd name="connsiteY13" fmla="*/ 232888 h 2597057"/>
              <a:gd name="connsiteX14" fmla="*/ 473885 w 1186682"/>
              <a:gd name="connsiteY14" fmla="*/ 207950 h 2597057"/>
              <a:gd name="connsiteX15" fmla="*/ 565325 w 1186682"/>
              <a:gd name="connsiteY15" fmla="*/ 133136 h 2597057"/>
              <a:gd name="connsiteX16" fmla="*/ 690016 w 1186682"/>
              <a:gd name="connsiteY16" fmla="*/ 99885 h 2597057"/>
              <a:gd name="connsiteX17" fmla="*/ 789768 w 1186682"/>
              <a:gd name="connsiteY17" fmla="*/ 149761 h 2597057"/>
              <a:gd name="connsiteX18" fmla="*/ 864583 w 1186682"/>
              <a:gd name="connsiteY18" fmla="*/ 16758 h 2597057"/>
              <a:gd name="connsiteX19" fmla="*/ 1130590 w 1186682"/>
              <a:gd name="connsiteY19" fmla="*/ 50009 h 2597057"/>
              <a:gd name="connsiteX20" fmla="*/ 839645 w 1186682"/>
              <a:gd name="connsiteY20" fmla="*/ 449019 h 2597057"/>
              <a:gd name="connsiteX21" fmla="*/ 823020 w 1186682"/>
              <a:gd name="connsiteY21" fmla="*/ 465645 h 2597057"/>
              <a:gd name="connsiteX22" fmla="*/ 813624 w 1186682"/>
              <a:gd name="connsiteY22" fmla="*/ 554703 h 2597057"/>
              <a:gd name="connsiteX23" fmla="*/ 775610 w 1186682"/>
              <a:gd name="connsiteY23" fmla="*/ 656838 h 2597057"/>
              <a:gd name="connsiteX24" fmla="*/ 779162 w 1186682"/>
              <a:gd name="connsiteY24" fmla="*/ 801618 h 2597057"/>
              <a:gd name="connsiteX25" fmla="*/ 865839 w 1186682"/>
              <a:gd name="connsiteY25" fmla="*/ 864483 h 2597057"/>
              <a:gd name="connsiteX26" fmla="*/ 963080 w 1186682"/>
              <a:gd name="connsiteY26" fmla="*/ 801618 h 2597057"/>
              <a:gd name="connsiteX27" fmla="*/ 882247 w 1186682"/>
              <a:gd name="connsiteY27" fmla="*/ 641597 h 2597057"/>
              <a:gd name="connsiteX28" fmla="*/ 1122321 w 1186682"/>
              <a:gd name="connsiteY28" fmla="*/ 346755 h 2597057"/>
              <a:gd name="connsiteX29" fmla="*/ 1180466 w 1186682"/>
              <a:gd name="connsiteY29" fmla="*/ 623587 h 2597057"/>
              <a:gd name="connsiteX30" fmla="*/ 1005900 w 1186682"/>
              <a:gd name="connsiteY30" fmla="*/ 1072474 h 2597057"/>
              <a:gd name="connsiteX31" fmla="*/ 989274 w 1186682"/>
              <a:gd name="connsiteY31" fmla="*/ 1122350 h 2597057"/>
              <a:gd name="connsiteX32" fmla="*/ 972649 w 1186682"/>
              <a:gd name="connsiteY32" fmla="*/ 1172227 h 2597057"/>
              <a:gd name="connsiteX33" fmla="*/ 964336 w 1186682"/>
              <a:gd name="connsiteY33" fmla="*/ 1205478 h 2597057"/>
              <a:gd name="connsiteX34" fmla="*/ 956023 w 1186682"/>
              <a:gd name="connsiteY34" fmla="*/ 1321856 h 2597057"/>
              <a:gd name="connsiteX35" fmla="*/ 947710 w 1186682"/>
              <a:gd name="connsiteY35" fmla="*/ 1355107 h 2597057"/>
              <a:gd name="connsiteX36" fmla="*/ 939398 w 1186682"/>
              <a:gd name="connsiteY36" fmla="*/ 1413296 h 2597057"/>
              <a:gd name="connsiteX37" fmla="*/ 922772 w 1186682"/>
              <a:gd name="connsiteY37" fmla="*/ 1471485 h 2597057"/>
              <a:gd name="connsiteX38" fmla="*/ 914460 w 1186682"/>
              <a:gd name="connsiteY38" fmla="*/ 1504736 h 2597057"/>
              <a:gd name="connsiteX39" fmla="*/ 897834 w 1186682"/>
              <a:gd name="connsiteY39" fmla="*/ 1529674 h 2597057"/>
              <a:gd name="connsiteX40" fmla="*/ 881209 w 1186682"/>
              <a:gd name="connsiteY40" fmla="*/ 1579550 h 2597057"/>
              <a:gd name="connsiteX41" fmla="*/ 872896 w 1186682"/>
              <a:gd name="connsiteY41" fmla="*/ 1604488 h 2597057"/>
              <a:gd name="connsiteX42" fmla="*/ 864583 w 1186682"/>
              <a:gd name="connsiteY42" fmla="*/ 1629427 h 2597057"/>
              <a:gd name="connsiteX43" fmla="*/ 847958 w 1186682"/>
              <a:gd name="connsiteY43" fmla="*/ 1654365 h 2597057"/>
              <a:gd name="connsiteX44" fmla="*/ 831332 w 1186682"/>
              <a:gd name="connsiteY44" fmla="*/ 1704241 h 2597057"/>
              <a:gd name="connsiteX45" fmla="*/ 823020 w 1186682"/>
              <a:gd name="connsiteY45" fmla="*/ 1729179 h 2597057"/>
              <a:gd name="connsiteX46" fmla="*/ 806394 w 1186682"/>
              <a:gd name="connsiteY46" fmla="*/ 1745805 h 2597057"/>
              <a:gd name="connsiteX47" fmla="*/ 789769 w 1186682"/>
              <a:gd name="connsiteY47" fmla="*/ 1795681 h 2597057"/>
              <a:gd name="connsiteX48" fmla="*/ 781456 w 1186682"/>
              <a:gd name="connsiteY48" fmla="*/ 1820619 h 2597057"/>
              <a:gd name="connsiteX49" fmla="*/ 764830 w 1186682"/>
              <a:gd name="connsiteY49" fmla="*/ 1887121 h 2597057"/>
              <a:gd name="connsiteX50" fmla="*/ 756518 w 1186682"/>
              <a:gd name="connsiteY50" fmla="*/ 1953623 h 2597057"/>
              <a:gd name="connsiteX51" fmla="*/ 748205 w 1186682"/>
              <a:gd name="connsiteY51" fmla="*/ 1986874 h 2597057"/>
              <a:gd name="connsiteX52" fmla="*/ 739892 w 1186682"/>
              <a:gd name="connsiteY52" fmla="*/ 2078314 h 2597057"/>
              <a:gd name="connsiteX53" fmla="*/ 723267 w 1186682"/>
              <a:gd name="connsiteY53" fmla="*/ 2128190 h 2597057"/>
              <a:gd name="connsiteX54" fmla="*/ 698329 w 1186682"/>
              <a:gd name="connsiteY54" fmla="*/ 2219630 h 2597057"/>
              <a:gd name="connsiteX55" fmla="*/ 681703 w 1186682"/>
              <a:gd name="connsiteY55" fmla="*/ 2244568 h 2597057"/>
              <a:gd name="connsiteX56" fmla="*/ 656765 w 1186682"/>
              <a:gd name="connsiteY56" fmla="*/ 2302758 h 2597057"/>
              <a:gd name="connsiteX57" fmla="*/ 623514 w 1186682"/>
              <a:gd name="connsiteY57" fmla="*/ 2369259 h 2597057"/>
              <a:gd name="connsiteX58" fmla="*/ 600539 w 1186682"/>
              <a:gd name="connsiteY58" fmla="*/ 2374686 h 2597057"/>
              <a:gd name="connsiteX59" fmla="*/ 491838 w 1186682"/>
              <a:gd name="connsiteY59" fmla="*/ 2420175 h 2597057"/>
              <a:gd name="connsiteX60" fmla="*/ 614162 w 1186682"/>
              <a:gd name="connsiteY60" fmla="*/ 2515713 h 2597057"/>
              <a:gd name="connsiteX61" fmla="*/ 565498 w 1186682"/>
              <a:gd name="connsiteY61" fmla="*/ 2567264 h 2597057"/>
              <a:gd name="connsiteX62" fmla="*/ 515045 w 1186682"/>
              <a:gd name="connsiteY62" fmla="*/ 2597051 h 2597057"/>
              <a:gd name="connsiteX63" fmla="*/ 408769 w 1186682"/>
              <a:gd name="connsiteY63" fmla="*/ 2569688 h 2597057"/>
              <a:gd name="connsiteX64" fmla="*/ 336205 w 1186682"/>
              <a:gd name="connsiteY64" fmla="*/ 2549888 h 2597057"/>
              <a:gd name="connsiteX65" fmla="*/ 302204 w 1186682"/>
              <a:gd name="connsiteY65" fmla="*/ 2539613 h 2597057"/>
              <a:gd name="connsiteX66" fmla="*/ 257927 w 1186682"/>
              <a:gd name="connsiteY66" fmla="*/ 2538112 h 2597057"/>
              <a:gd name="connsiteX67" fmla="*/ 190964 w 1186682"/>
              <a:gd name="connsiteY67" fmla="*/ 2516348 h 2597057"/>
              <a:gd name="connsiteX68" fmla="*/ 113436 w 1186682"/>
              <a:gd name="connsiteY68" fmla="*/ 2473861 h 2597057"/>
              <a:gd name="connsiteX69" fmla="*/ 12125 w 1186682"/>
              <a:gd name="connsiteY69" fmla="*/ 2419771 h 2597057"/>
              <a:gd name="connsiteX70" fmla="*/ 5024 w 1186682"/>
              <a:gd name="connsiteY70" fmla="*/ 2380920 h 2597057"/>
              <a:gd name="connsiteX71" fmla="*/ 60 w 1186682"/>
              <a:gd name="connsiteY71" fmla="*/ 2327696 h 2597057"/>
              <a:gd name="connsiteX72" fmla="*/ 8373 w 1186682"/>
              <a:gd name="connsiteY72" fmla="*/ 2219630 h 2597057"/>
              <a:gd name="connsiteX73" fmla="*/ 33310 w 1186682"/>
              <a:gd name="connsiteY73" fmla="*/ 2136503 h 2597057"/>
              <a:gd name="connsiteX74" fmla="*/ 24998 w 1186682"/>
              <a:gd name="connsiteY74" fmla="*/ 2111565 h 2597057"/>
              <a:gd name="connsiteX75" fmla="*/ 8372 w 1186682"/>
              <a:gd name="connsiteY75" fmla="*/ 2045063 h 2597057"/>
              <a:gd name="connsiteX76" fmla="*/ 35735 w 1186682"/>
              <a:gd name="connsiteY76" fmla="*/ 1886169 h 2597057"/>
              <a:gd name="connsiteX77" fmla="*/ 80934 w 1186682"/>
              <a:gd name="connsiteY77" fmla="*/ 1798193 h 2597057"/>
              <a:gd name="connsiteX78" fmla="*/ 126136 w 1186682"/>
              <a:gd name="connsiteY78" fmla="*/ 1691253 h 2597057"/>
              <a:gd name="connsiteX79" fmla="*/ 161811 w 1186682"/>
              <a:gd name="connsiteY79" fmla="*/ 1602194 h 2597057"/>
              <a:gd name="connsiteX0" fmla="*/ 161811 w 1186682"/>
              <a:gd name="connsiteY0" fmla="*/ 1590900 h 2585763"/>
              <a:gd name="connsiteX1" fmla="*/ 311267 w 1186682"/>
              <a:gd name="connsiteY1" fmla="*/ 1198989 h 2585763"/>
              <a:gd name="connsiteX2" fmla="*/ 341012 w 1186682"/>
              <a:gd name="connsiteY2" fmla="*/ 1064600 h 2585763"/>
              <a:gd name="connsiteX3" fmla="*/ 306418 w 1186682"/>
              <a:gd name="connsiteY3" fmla="*/ 848513 h 2585763"/>
              <a:gd name="connsiteX4" fmla="*/ 307587 w 1186682"/>
              <a:gd name="connsiteY4" fmla="*/ 797381 h 2585763"/>
              <a:gd name="connsiteX5" fmla="*/ 307543 w 1186682"/>
              <a:gd name="connsiteY5" fmla="*/ 718973 h 2585763"/>
              <a:gd name="connsiteX6" fmla="*/ 328932 w 1186682"/>
              <a:gd name="connsiteY6" fmla="*/ 647665 h 2585763"/>
              <a:gd name="connsiteX7" fmla="*/ 349151 w 1186682"/>
              <a:gd name="connsiteY7" fmla="*/ 599001 h 2585763"/>
              <a:gd name="connsiteX8" fmla="*/ 359845 w 1186682"/>
              <a:gd name="connsiteY8" fmla="*/ 545488 h 2585763"/>
              <a:gd name="connsiteX9" fmla="*/ 390758 w 1186682"/>
              <a:gd name="connsiteY9" fmla="*/ 470976 h 2585763"/>
              <a:gd name="connsiteX10" fmla="*/ 415696 w 1186682"/>
              <a:gd name="connsiteY10" fmla="*/ 329660 h 2585763"/>
              <a:gd name="connsiteX11" fmla="*/ 424009 w 1186682"/>
              <a:gd name="connsiteY11" fmla="*/ 304722 h 2585763"/>
              <a:gd name="connsiteX12" fmla="*/ 448947 w 1186682"/>
              <a:gd name="connsiteY12" fmla="*/ 271471 h 2585763"/>
              <a:gd name="connsiteX13" fmla="*/ 465572 w 1186682"/>
              <a:gd name="connsiteY13" fmla="*/ 221594 h 2585763"/>
              <a:gd name="connsiteX14" fmla="*/ 473885 w 1186682"/>
              <a:gd name="connsiteY14" fmla="*/ 196656 h 2585763"/>
              <a:gd name="connsiteX15" fmla="*/ 565325 w 1186682"/>
              <a:gd name="connsiteY15" fmla="*/ 121842 h 2585763"/>
              <a:gd name="connsiteX16" fmla="*/ 690016 w 1186682"/>
              <a:gd name="connsiteY16" fmla="*/ 88591 h 2585763"/>
              <a:gd name="connsiteX17" fmla="*/ 789768 w 1186682"/>
              <a:gd name="connsiteY17" fmla="*/ 138467 h 2585763"/>
              <a:gd name="connsiteX18" fmla="*/ 864583 w 1186682"/>
              <a:gd name="connsiteY18" fmla="*/ 5464 h 2585763"/>
              <a:gd name="connsiteX19" fmla="*/ 1130590 w 1186682"/>
              <a:gd name="connsiteY19" fmla="*/ 38715 h 2585763"/>
              <a:gd name="connsiteX20" fmla="*/ 1130158 w 1186682"/>
              <a:gd name="connsiteY20" fmla="*/ 159119 h 2585763"/>
              <a:gd name="connsiteX21" fmla="*/ 823020 w 1186682"/>
              <a:gd name="connsiteY21" fmla="*/ 454351 h 2585763"/>
              <a:gd name="connsiteX22" fmla="*/ 813624 w 1186682"/>
              <a:gd name="connsiteY22" fmla="*/ 543409 h 2585763"/>
              <a:gd name="connsiteX23" fmla="*/ 775610 w 1186682"/>
              <a:gd name="connsiteY23" fmla="*/ 645544 h 2585763"/>
              <a:gd name="connsiteX24" fmla="*/ 779162 w 1186682"/>
              <a:gd name="connsiteY24" fmla="*/ 790324 h 2585763"/>
              <a:gd name="connsiteX25" fmla="*/ 865839 w 1186682"/>
              <a:gd name="connsiteY25" fmla="*/ 853189 h 2585763"/>
              <a:gd name="connsiteX26" fmla="*/ 963080 w 1186682"/>
              <a:gd name="connsiteY26" fmla="*/ 790324 h 2585763"/>
              <a:gd name="connsiteX27" fmla="*/ 882247 w 1186682"/>
              <a:gd name="connsiteY27" fmla="*/ 630303 h 2585763"/>
              <a:gd name="connsiteX28" fmla="*/ 1122321 w 1186682"/>
              <a:gd name="connsiteY28" fmla="*/ 335461 h 2585763"/>
              <a:gd name="connsiteX29" fmla="*/ 1180466 w 1186682"/>
              <a:gd name="connsiteY29" fmla="*/ 612293 h 2585763"/>
              <a:gd name="connsiteX30" fmla="*/ 1005900 w 1186682"/>
              <a:gd name="connsiteY30" fmla="*/ 1061180 h 2585763"/>
              <a:gd name="connsiteX31" fmla="*/ 989274 w 1186682"/>
              <a:gd name="connsiteY31" fmla="*/ 1111056 h 2585763"/>
              <a:gd name="connsiteX32" fmla="*/ 972649 w 1186682"/>
              <a:gd name="connsiteY32" fmla="*/ 1160933 h 2585763"/>
              <a:gd name="connsiteX33" fmla="*/ 964336 w 1186682"/>
              <a:gd name="connsiteY33" fmla="*/ 1194184 h 2585763"/>
              <a:gd name="connsiteX34" fmla="*/ 956023 w 1186682"/>
              <a:gd name="connsiteY34" fmla="*/ 1310562 h 2585763"/>
              <a:gd name="connsiteX35" fmla="*/ 947710 w 1186682"/>
              <a:gd name="connsiteY35" fmla="*/ 1343813 h 2585763"/>
              <a:gd name="connsiteX36" fmla="*/ 939398 w 1186682"/>
              <a:gd name="connsiteY36" fmla="*/ 1402002 h 2585763"/>
              <a:gd name="connsiteX37" fmla="*/ 922772 w 1186682"/>
              <a:gd name="connsiteY37" fmla="*/ 1460191 h 2585763"/>
              <a:gd name="connsiteX38" fmla="*/ 914460 w 1186682"/>
              <a:gd name="connsiteY38" fmla="*/ 1493442 h 2585763"/>
              <a:gd name="connsiteX39" fmla="*/ 897834 w 1186682"/>
              <a:gd name="connsiteY39" fmla="*/ 1518380 h 2585763"/>
              <a:gd name="connsiteX40" fmla="*/ 881209 w 1186682"/>
              <a:gd name="connsiteY40" fmla="*/ 1568256 h 2585763"/>
              <a:gd name="connsiteX41" fmla="*/ 872896 w 1186682"/>
              <a:gd name="connsiteY41" fmla="*/ 1593194 h 2585763"/>
              <a:gd name="connsiteX42" fmla="*/ 864583 w 1186682"/>
              <a:gd name="connsiteY42" fmla="*/ 1618133 h 2585763"/>
              <a:gd name="connsiteX43" fmla="*/ 847958 w 1186682"/>
              <a:gd name="connsiteY43" fmla="*/ 1643071 h 2585763"/>
              <a:gd name="connsiteX44" fmla="*/ 831332 w 1186682"/>
              <a:gd name="connsiteY44" fmla="*/ 1692947 h 2585763"/>
              <a:gd name="connsiteX45" fmla="*/ 823020 w 1186682"/>
              <a:gd name="connsiteY45" fmla="*/ 1717885 h 2585763"/>
              <a:gd name="connsiteX46" fmla="*/ 806394 w 1186682"/>
              <a:gd name="connsiteY46" fmla="*/ 1734511 h 2585763"/>
              <a:gd name="connsiteX47" fmla="*/ 789769 w 1186682"/>
              <a:gd name="connsiteY47" fmla="*/ 1784387 h 2585763"/>
              <a:gd name="connsiteX48" fmla="*/ 781456 w 1186682"/>
              <a:gd name="connsiteY48" fmla="*/ 1809325 h 2585763"/>
              <a:gd name="connsiteX49" fmla="*/ 764830 w 1186682"/>
              <a:gd name="connsiteY49" fmla="*/ 1875827 h 2585763"/>
              <a:gd name="connsiteX50" fmla="*/ 756518 w 1186682"/>
              <a:gd name="connsiteY50" fmla="*/ 1942329 h 2585763"/>
              <a:gd name="connsiteX51" fmla="*/ 748205 w 1186682"/>
              <a:gd name="connsiteY51" fmla="*/ 1975580 h 2585763"/>
              <a:gd name="connsiteX52" fmla="*/ 739892 w 1186682"/>
              <a:gd name="connsiteY52" fmla="*/ 2067020 h 2585763"/>
              <a:gd name="connsiteX53" fmla="*/ 723267 w 1186682"/>
              <a:gd name="connsiteY53" fmla="*/ 2116896 h 2585763"/>
              <a:gd name="connsiteX54" fmla="*/ 698329 w 1186682"/>
              <a:gd name="connsiteY54" fmla="*/ 2208336 h 2585763"/>
              <a:gd name="connsiteX55" fmla="*/ 681703 w 1186682"/>
              <a:gd name="connsiteY55" fmla="*/ 2233274 h 2585763"/>
              <a:gd name="connsiteX56" fmla="*/ 656765 w 1186682"/>
              <a:gd name="connsiteY56" fmla="*/ 2291464 h 2585763"/>
              <a:gd name="connsiteX57" fmla="*/ 623514 w 1186682"/>
              <a:gd name="connsiteY57" fmla="*/ 2357965 h 2585763"/>
              <a:gd name="connsiteX58" fmla="*/ 600539 w 1186682"/>
              <a:gd name="connsiteY58" fmla="*/ 2363392 h 2585763"/>
              <a:gd name="connsiteX59" fmla="*/ 491838 w 1186682"/>
              <a:gd name="connsiteY59" fmla="*/ 2408881 h 2585763"/>
              <a:gd name="connsiteX60" fmla="*/ 614162 w 1186682"/>
              <a:gd name="connsiteY60" fmla="*/ 2504419 h 2585763"/>
              <a:gd name="connsiteX61" fmla="*/ 565498 w 1186682"/>
              <a:gd name="connsiteY61" fmla="*/ 2555970 h 2585763"/>
              <a:gd name="connsiteX62" fmla="*/ 515045 w 1186682"/>
              <a:gd name="connsiteY62" fmla="*/ 2585757 h 2585763"/>
              <a:gd name="connsiteX63" fmla="*/ 408769 w 1186682"/>
              <a:gd name="connsiteY63" fmla="*/ 2558394 h 2585763"/>
              <a:gd name="connsiteX64" fmla="*/ 336205 w 1186682"/>
              <a:gd name="connsiteY64" fmla="*/ 2538594 h 2585763"/>
              <a:gd name="connsiteX65" fmla="*/ 302204 w 1186682"/>
              <a:gd name="connsiteY65" fmla="*/ 2528319 h 2585763"/>
              <a:gd name="connsiteX66" fmla="*/ 257927 w 1186682"/>
              <a:gd name="connsiteY66" fmla="*/ 2526818 h 2585763"/>
              <a:gd name="connsiteX67" fmla="*/ 190964 w 1186682"/>
              <a:gd name="connsiteY67" fmla="*/ 2505054 h 2585763"/>
              <a:gd name="connsiteX68" fmla="*/ 113436 w 1186682"/>
              <a:gd name="connsiteY68" fmla="*/ 2462567 h 2585763"/>
              <a:gd name="connsiteX69" fmla="*/ 12125 w 1186682"/>
              <a:gd name="connsiteY69" fmla="*/ 2408477 h 2585763"/>
              <a:gd name="connsiteX70" fmla="*/ 5024 w 1186682"/>
              <a:gd name="connsiteY70" fmla="*/ 2369626 h 2585763"/>
              <a:gd name="connsiteX71" fmla="*/ 60 w 1186682"/>
              <a:gd name="connsiteY71" fmla="*/ 2316402 h 2585763"/>
              <a:gd name="connsiteX72" fmla="*/ 8373 w 1186682"/>
              <a:gd name="connsiteY72" fmla="*/ 2208336 h 2585763"/>
              <a:gd name="connsiteX73" fmla="*/ 33310 w 1186682"/>
              <a:gd name="connsiteY73" fmla="*/ 2125209 h 2585763"/>
              <a:gd name="connsiteX74" fmla="*/ 24998 w 1186682"/>
              <a:gd name="connsiteY74" fmla="*/ 2100271 h 2585763"/>
              <a:gd name="connsiteX75" fmla="*/ 8372 w 1186682"/>
              <a:gd name="connsiteY75" fmla="*/ 2033769 h 2585763"/>
              <a:gd name="connsiteX76" fmla="*/ 35735 w 1186682"/>
              <a:gd name="connsiteY76" fmla="*/ 1874875 h 2585763"/>
              <a:gd name="connsiteX77" fmla="*/ 80934 w 1186682"/>
              <a:gd name="connsiteY77" fmla="*/ 1786899 h 2585763"/>
              <a:gd name="connsiteX78" fmla="*/ 126136 w 1186682"/>
              <a:gd name="connsiteY78" fmla="*/ 1679959 h 2585763"/>
              <a:gd name="connsiteX79" fmla="*/ 161811 w 1186682"/>
              <a:gd name="connsiteY79" fmla="*/ 1590900 h 2585763"/>
              <a:gd name="connsiteX0" fmla="*/ 161811 w 1186682"/>
              <a:gd name="connsiteY0" fmla="*/ 1590900 h 2585763"/>
              <a:gd name="connsiteX1" fmla="*/ 311267 w 1186682"/>
              <a:gd name="connsiteY1" fmla="*/ 1198989 h 2585763"/>
              <a:gd name="connsiteX2" fmla="*/ 341012 w 1186682"/>
              <a:gd name="connsiteY2" fmla="*/ 1064600 h 2585763"/>
              <a:gd name="connsiteX3" fmla="*/ 306418 w 1186682"/>
              <a:gd name="connsiteY3" fmla="*/ 848513 h 2585763"/>
              <a:gd name="connsiteX4" fmla="*/ 307587 w 1186682"/>
              <a:gd name="connsiteY4" fmla="*/ 797381 h 2585763"/>
              <a:gd name="connsiteX5" fmla="*/ 307543 w 1186682"/>
              <a:gd name="connsiteY5" fmla="*/ 718973 h 2585763"/>
              <a:gd name="connsiteX6" fmla="*/ 328932 w 1186682"/>
              <a:gd name="connsiteY6" fmla="*/ 647665 h 2585763"/>
              <a:gd name="connsiteX7" fmla="*/ 349151 w 1186682"/>
              <a:gd name="connsiteY7" fmla="*/ 599001 h 2585763"/>
              <a:gd name="connsiteX8" fmla="*/ 359845 w 1186682"/>
              <a:gd name="connsiteY8" fmla="*/ 545488 h 2585763"/>
              <a:gd name="connsiteX9" fmla="*/ 390758 w 1186682"/>
              <a:gd name="connsiteY9" fmla="*/ 470976 h 2585763"/>
              <a:gd name="connsiteX10" fmla="*/ 415696 w 1186682"/>
              <a:gd name="connsiteY10" fmla="*/ 329660 h 2585763"/>
              <a:gd name="connsiteX11" fmla="*/ 424009 w 1186682"/>
              <a:gd name="connsiteY11" fmla="*/ 304722 h 2585763"/>
              <a:gd name="connsiteX12" fmla="*/ 448947 w 1186682"/>
              <a:gd name="connsiteY12" fmla="*/ 271471 h 2585763"/>
              <a:gd name="connsiteX13" fmla="*/ 465572 w 1186682"/>
              <a:gd name="connsiteY13" fmla="*/ 221594 h 2585763"/>
              <a:gd name="connsiteX14" fmla="*/ 473885 w 1186682"/>
              <a:gd name="connsiteY14" fmla="*/ 196656 h 2585763"/>
              <a:gd name="connsiteX15" fmla="*/ 565325 w 1186682"/>
              <a:gd name="connsiteY15" fmla="*/ 121842 h 2585763"/>
              <a:gd name="connsiteX16" fmla="*/ 690016 w 1186682"/>
              <a:gd name="connsiteY16" fmla="*/ 88591 h 2585763"/>
              <a:gd name="connsiteX17" fmla="*/ 789768 w 1186682"/>
              <a:gd name="connsiteY17" fmla="*/ 138467 h 2585763"/>
              <a:gd name="connsiteX18" fmla="*/ 864583 w 1186682"/>
              <a:gd name="connsiteY18" fmla="*/ 5464 h 2585763"/>
              <a:gd name="connsiteX19" fmla="*/ 1130590 w 1186682"/>
              <a:gd name="connsiteY19" fmla="*/ 38715 h 2585763"/>
              <a:gd name="connsiteX20" fmla="*/ 1130158 w 1186682"/>
              <a:gd name="connsiteY20" fmla="*/ 159119 h 2585763"/>
              <a:gd name="connsiteX21" fmla="*/ 925414 w 1186682"/>
              <a:gd name="connsiteY21" fmla="*/ 390057 h 2585763"/>
              <a:gd name="connsiteX22" fmla="*/ 813624 w 1186682"/>
              <a:gd name="connsiteY22" fmla="*/ 543409 h 2585763"/>
              <a:gd name="connsiteX23" fmla="*/ 775610 w 1186682"/>
              <a:gd name="connsiteY23" fmla="*/ 645544 h 2585763"/>
              <a:gd name="connsiteX24" fmla="*/ 779162 w 1186682"/>
              <a:gd name="connsiteY24" fmla="*/ 790324 h 2585763"/>
              <a:gd name="connsiteX25" fmla="*/ 865839 w 1186682"/>
              <a:gd name="connsiteY25" fmla="*/ 853189 h 2585763"/>
              <a:gd name="connsiteX26" fmla="*/ 963080 w 1186682"/>
              <a:gd name="connsiteY26" fmla="*/ 790324 h 2585763"/>
              <a:gd name="connsiteX27" fmla="*/ 882247 w 1186682"/>
              <a:gd name="connsiteY27" fmla="*/ 630303 h 2585763"/>
              <a:gd name="connsiteX28" fmla="*/ 1122321 w 1186682"/>
              <a:gd name="connsiteY28" fmla="*/ 335461 h 2585763"/>
              <a:gd name="connsiteX29" fmla="*/ 1180466 w 1186682"/>
              <a:gd name="connsiteY29" fmla="*/ 612293 h 2585763"/>
              <a:gd name="connsiteX30" fmla="*/ 1005900 w 1186682"/>
              <a:gd name="connsiteY30" fmla="*/ 1061180 h 2585763"/>
              <a:gd name="connsiteX31" fmla="*/ 989274 w 1186682"/>
              <a:gd name="connsiteY31" fmla="*/ 1111056 h 2585763"/>
              <a:gd name="connsiteX32" fmla="*/ 972649 w 1186682"/>
              <a:gd name="connsiteY32" fmla="*/ 1160933 h 2585763"/>
              <a:gd name="connsiteX33" fmla="*/ 964336 w 1186682"/>
              <a:gd name="connsiteY33" fmla="*/ 1194184 h 2585763"/>
              <a:gd name="connsiteX34" fmla="*/ 956023 w 1186682"/>
              <a:gd name="connsiteY34" fmla="*/ 1310562 h 2585763"/>
              <a:gd name="connsiteX35" fmla="*/ 947710 w 1186682"/>
              <a:gd name="connsiteY35" fmla="*/ 1343813 h 2585763"/>
              <a:gd name="connsiteX36" fmla="*/ 939398 w 1186682"/>
              <a:gd name="connsiteY36" fmla="*/ 1402002 h 2585763"/>
              <a:gd name="connsiteX37" fmla="*/ 922772 w 1186682"/>
              <a:gd name="connsiteY37" fmla="*/ 1460191 h 2585763"/>
              <a:gd name="connsiteX38" fmla="*/ 914460 w 1186682"/>
              <a:gd name="connsiteY38" fmla="*/ 1493442 h 2585763"/>
              <a:gd name="connsiteX39" fmla="*/ 897834 w 1186682"/>
              <a:gd name="connsiteY39" fmla="*/ 1518380 h 2585763"/>
              <a:gd name="connsiteX40" fmla="*/ 881209 w 1186682"/>
              <a:gd name="connsiteY40" fmla="*/ 1568256 h 2585763"/>
              <a:gd name="connsiteX41" fmla="*/ 872896 w 1186682"/>
              <a:gd name="connsiteY41" fmla="*/ 1593194 h 2585763"/>
              <a:gd name="connsiteX42" fmla="*/ 864583 w 1186682"/>
              <a:gd name="connsiteY42" fmla="*/ 1618133 h 2585763"/>
              <a:gd name="connsiteX43" fmla="*/ 847958 w 1186682"/>
              <a:gd name="connsiteY43" fmla="*/ 1643071 h 2585763"/>
              <a:gd name="connsiteX44" fmla="*/ 831332 w 1186682"/>
              <a:gd name="connsiteY44" fmla="*/ 1692947 h 2585763"/>
              <a:gd name="connsiteX45" fmla="*/ 823020 w 1186682"/>
              <a:gd name="connsiteY45" fmla="*/ 1717885 h 2585763"/>
              <a:gd name="connsiteX46" fmla="*/ 806394 w 1186682"/>
              <a:gd name="connsiteY46" fmla="*/ 1734511 h 2585763"/>
              <a:gd name="connsiteX47" fmla="*/ 789769 w 1186682"/>
              <a:gd name="connsiteY47" fmla="*/ 1784387 h 2585763"/>
              <a:gd name="connsiteX48" fmla="*/ 781456 w 1186682"/>
              <a:gd name="connsiteY48" fmla="*/ 1809325 h 2585763"/>
              <a:gd name="connsiteX49" fmla="*/ 764830 w 1186682"/>
              <a:gd name="connsiteY49" fmla="*/ 1875827 h 2585763"/>
              <a:gd name="connsiteX50" fmla="*/ 756518 w 1186682"/>
              <a:gd name="connsiteY50" fmla="*/ 1942329 h 2585763"/>
              <a:gd name="connsiteX51" fmla="*/ 748205 w 1186682"/>
              <a:gd name="connsiteY51" fmla="*/ 1975580 h 2585763"/>
              <a:gd name="connsiteX52" fmla="*/ 739892 w 1186682"/>
              <a:gd name="connsiteY52" fmla="*/ 2067020 h 2585763"/>
              <a:gd name="connsiteX53" fmla="*/ 723267 w 1186682"/>
              <a:gd name="connsiteY53" fmla="*/ 2116896 h 2585763"/>
              <a:gd name="connsiteX54" fmla="*/ 698329 w 1186682"/>
              <a:gd name="connsiteY54" fmla="*/ 2208336 h 2585763"/>
              <a:gd name="connsiteX55" fmla="*/ 681703 w 1186682"/>
              <a:gd name="connsiteY55" fmla="*/ 2233274 h 2585763"/>
              <a:gd name="connsiteX56" fmla="*/ 656765 w 1186682"/>
              <a:gd name="connsiteY56" fmla="*/ 2291464 h 2585763"/>
              <a:gd name="connsiteX57" fmla="*/ 623514 w 1186682"/>
              <a:gd name="connsiteY57" fmla="*/ 2357965 h 2585763"/>
              <a:gd name="connsiteX58" fmla="*/ 600539 w 1186682"/>
              <a:gd name="connsiteY58" fmla="*/ 2363392 h 2585763"/>
              <a:gd name="connsiteX59" fmla="*/ 491838 w 1186682"/>
              <a:gd name="connsiteY59" fmla="*/ 2408881 h 2585763"/>
              <a:gd name="connsiteX60" fmla="*/ 614162 w 1186682"/>
              <a:gd name="connsiteY60" fmla="*/ 2504419 h 2585763"/>
              <a:gd name="connsiteX61" fmla="*/ 565498 w 1186682"/>
              <a:gd name="connsiteY61" fmla="*/ 2555970 h 2585763"/>
              <a:gd name="connsiteX62" fmla="*/ 515045 w 1186682"/>
              <a:gd name="connsiteY62" fmla="*/ 2585757 h 2585763"/>
              <a:gd name="connsiteX63" fmla="*/ 408769 w 1186682"/>
              <a:gd name="connsiteY63" fmla="*/ 2558394 h 2585763"/>
              <a:gd name="connsiteX64" fmla="*/ 336205 w 1186682"/>
              <a:gd name="connsiteY64" fmla="*/ 2538594 h 2585763"/>
              <a:gd name="connsiteX65" fmla="*/ 302204 w 1186682"/>
              <a:gd name="connsiteY65" fmla="*/ 2528319 h 2585763"/>
              <a:gd name="connsiteX66" fmla="*/ 257927 w 1186682"/>
              <a:gd name="connsiteY66" fmla="*/ 2526818 h 2585763"/>
              <a:gd name="connsiteX67" fmla="*/ 190964 w 1186682"/>
              <a:gd name="connsiteY67" fmla="*/ 2505054 h 2585763"/>
              <a:gd name="connsiteX68" fmla="*/ 113436 w 1186682"/>
              <a:gd name="connsiteY68" fmla="*/ 2462567 h 2585763"/>
              <a:gd name="connsiteX69" fmla="*/ 12125 w 1186682"/>
              <a:gd name="connsiteY69" fmla="*/ 2408477 h 2585763"/>
              <a:gd name="connsiteX70" fmla="*/ 5024 w 1186682"/>
              <a:gd name="connsiteY70" fmla="*/ 2369626 h 2585763"/>
              <a:gd name="connsiteX71" fmla="*/ 60 w 1186682"/>
              <a:gd name="connsiteY71" fmla="*/ 2316402 h 2585763"/>
              <a:gd name="connsiteX72" fmla="*/ 8373 w 1186682"/>
              <a:gd name="connsiteY72" fmla="*/ 2208336 h 2585763"/>
              <a:gd name="connsiteX73" fmla="*/ 33310 w 1186682"/>
              <a:gd name="connsiteY73" fmla="*/ 2125209 h 2585763"/>
              <a:gd name="connsiteX74" fmla="*/ 24998 w 1186682"/>
              <a:gd name="connsiteY74" fmla="*/ 2100271 h 2585763"/>
              <a:gd name="connsiteX75" fmla="*/ 8372 w 1186682"/>
              <a:gd name="connsiteY75" fmla="*/ 2033769 h 2585763"/>
              <a:gd name="connsiteX76" fmla="*/ 35735 w 1186682"/>
              <a:gd name="connsiteY76" fmla="*/ 1874875 h 2585763"/>
              <a:gd name="connsiteX77" fmla="*/ 80934 w 1186682"/>
              <a:gd name="connsiteY77" fmla="*/ 1786899 h 2585763"/>
              <a:gd name="connsiteX78" fmla="*/ 126136 w 1186682"/>
              <a:gd name="connsiteY78" fmla="*/ 1679959 h 2585763"/>
              <a:gd name="connsiteX79" fmla="*/ 161811 w 1186682"/>
              <a:gd name="connsiteY79" fmla="*/ 1590900 h 2585763"/>
              <a:gd name="connsiteX0" fmla="*/ 161811 w 1186682"/>
              <a:gd name="connsiteY0" fmla="*/ 1590900 h 2585763"/>
              <a:gd name="connsiteX1" fmla="*/ 311267 w 1186682"/>
              <a:gd name="connsiteY1" fmla="*/ 1198989 h 2585763"/>
              <a:gd name="connsiteX2" fmla="*/ 341012 w 1186682"/>
              <a:gd name="connsiteY2" fmla="*/ 1064600 h 2585763"/>
              <a:gd name="connsiteX3" fmla="*/ 306418 w 1186682"/>
              <a:gd name="connsiteY3" fmla="*/ 848513 h 2585763"/>
              <a:gd name="connsiteX4" fmla="*/ 307587 w 1186682"/>
              <a:gd name="connsiteY4" fmla="*/ 797381 h 2585763"/>
              <a:gd name="connsiteX5" fmla="*/ 307543 w 1186682"/>
              <a:gd name="connsiteY5" fmla="*/ 718973 h 2585763"/>
              <a:gd name="connsiteX6" fmla="*/ 328932 w 1186682"/>
              <a:gd name="connsiteY6" fmla="*/ 647665 h 2585763"/>
              <a:gd name="connsiteX7" fmla="*/ 349151 w 1186682"/>
              <a:gd name="connsiteY7" fmla="*/ 599001 h 2585763"/>
              <a:gd name="connsiteX8" fmla="*/ 359845 w 1186682"/>
              <a:gd name="connsiteY8" fmla="*/ 545488 h 2585763"/>
              <a:gd name="connsiteX9" fmla="*/ 390758 w 1186682"/>
              <a:gd name="connsiteY9" fmla="*/ 470976 h 2585763"/>
              <a:gd name="connsiteX10" fmla="*/ 415696 w 1186682"/>
              <a:gd name="connsiteY10" fmla="*/ 329660 h 2585763"/>
              <a:gd name="connsiteX11" fmla="*/ 424009 w 1186682"/>
              <a:gd name="connsiteY11" fmla="*/ 304722 h 2585763"/>
              <a:gd name="connsiteX12" fmla="*/ 448947 w 1186682"/>
              <a:gd name="connsiteY12" fmla="*/ 271471 h 2585763"/>
              <a:gd name="connsiteX13" fmla="*/ 465572 w 1186682"/>
              <a:gd name="connsiteY13" fmla="*/ 221594 h 2585763"/>
              <a:gd name="connsiteX14" fmla="*/ 473885 w 1186682"/>
              <a:gd name="connsiteY14" fmla="*/ 196656 h 2585763"/>
              <a:gd name="connsiteX15" fmla="*/ 565325 w 1186682"/>
              <a:gd name="connsiteY15" fmla="*/ 121842 h 2585763"/>
              <a:gd name="connsiteX16" fmla="*/ 690016 w 1186682"/>
              <a:gd name="connsiteY16" fmla="*/ 88591 h 2585763"/>
              <a:gd name="connsiteX17" fmla="*/ 789768 w 1186682"/>
              <a:gd name="connsiteY17" fmla="*/ 138467 h 2585763"/>
              <a:gd name="connsiteX18" fmla="*/ 864583 w 1186682"/>
              <a:gd name="connsiteY18" fmla="*/ 5464 h 2585763"/>
              <a:gd name="connsiteX19" fmla="*/ 1130590 w 1186682"/>
              <a:gd name="connsiteY19" fmla="*/ 38715 h 2585763"/>
              <a:gd name="connsiteX20" fmla="*/ 1130158 w 1186682"/>
              <a:gd name="connsiteY20" fmla="*/ 159119 h 2585763"/>
              <a:gd name="connsiteX21" fmla="*/ 925414 w 1186682"/>
              <a:gd name="connsiteY21" fmla="*/ 390057 h 2585763"/>
              <a:gd name="connsiteX22" fmla="*/ 813624 w 1186682"/>
              <a:gd name="connsiteY22" fmla="*/ 543409 h 2585763"/>
              <a:gd name="connsiteX23" fmla="*/ 775610 w 1186682"/>
              <a:gd name="connsiteY23" fmla="*/ 645544 h 2585763"/>
              <a:gd name="connsiteX24" fmla="*/ 779162 w 1186682"/>
              <a:gd name="connsiteY24" fmla="*/ 790324 h 2585763"/>
              <a:gd name="connsiteX25" fmla="*/ 865839 w 1186682"/>
              <a:gd name="connsiteY25" fmla="*/ 853189 h 2585763"/>
              <a:gd name="connsiteX26" fmla="*/ 963080 w 1186682"/>
              <a:gd name="connsiteY26" fmla="*/ 790324 h 2585763"/>
              <a:gd name="connsiteX27" fmla="*/ 882247 w 1186682"/>
              <a:gd name="connsiteY27" fmla="*/ 630303 h 2585763"/>
              <a:gd name="connsiteX28" fmla="*/ 1122321 w 1186682"/>
              <a:gd name="connsiteY28" fmla="*/ 335461 h 2585763"/>
              <a:gd name="connsiteX29" fmla="*/ 1180466 w 1186682"/>
              <a:gd name="connsiteY29" fmla="*/ 612293 h 2585763"/>
              <a:gd name="connsiteX30" fmla="*/ 1005900 w 1186682"/>
              <a:gd name="connsiteY30" fmla="*/ 1061180 h 2585763"/>
              <a:gd name="connsiteX31" fmla="*/ 989274 w 1186682"/>
              <a:gd name="connsiteY31" fmla="*/ 1111056 h 2585763"/>
              <a:gd name="connsiteX32" fmla="*/ 972649 w 1186682"/>
              <a:gd name="connsiteY32" fmla="*/ 1160933 h 2585763"/>
              <a:gd name="connsiteX33" fmla="*/ 964336 w 1186682"/>
              <a:gd name="connsiteY33" fmla="*/ 1194184 h 2585763"/>
              <a:gd name="connsiteX34" fmla="*/ 956023 w 1186682"/>
              <a:gd name="connsiteY34" fmla="*/ 1310562 h 2585763"/>
              <a:gd name="connsiteX35" fmla="*/ 947710 w 1186682"/>
              <a:gd name="connsiteY35" fmla="*/ 1343813 h 2585763"/>
              <a:gd name="connsiteX36" fmla="*/ 939398 w 1186682"/>
              <a:gd name="connsiteY36" fmla="*/ 1402002 h 2585763"/>
              <a:gd name="connsiteX37" fmla="*/ 922772 w 1186682"/>
              <a:gd name="connsiteY37" fmla="*/ 1460191 h 2585763"/>
              <a:gd name="connsiteX38" fmla="*/ 914460 w 1186682"/>
              <a:gd name="connsiteY38" fmla="*/ 1493442 h 2585763"/>
              <a:gd name="connsiteX39" fmla="*/ 897834 w 1186682"/>
              <a:gd name="connsiteY39" fmla="*/ 1518380 h 2585763"/>
              <a:gd name="connsiteX40" fmla="*/ 881209 w 1186682"/>
              <a:gd name="connsiteY40" fmla="*/ 1568256 h 2585763"/>
              <a:gd name="connsiteX41" fmla="*/ 872896 w 1186682"/>
              <a:gd name="connsiteY41" fmla="*/ 1593194 h 2585763"/>
              <a:gd name="connsiteX42" fmla="*/ 864583 w 1186682"/>
              <a:gd name="connsiteY42" fmla="*/ 1618133 h 2585763"/>
              <a:gd name="connsiteX43" fmla="*/ 847958 w 1186682"/>
              <a:gd name="connsiteY43" fmla="*/ 1643071 h 2585763"/>
              <a:gd name="connsiteX44" fmla="*/ 831332 w 1186682"/>
              <a:gd name="connsiteY44" fmla="*/ 1692947 h 2585763"/>
              <a:gd name="connsiteX45" fmla="*/ 823020 w 1186682"/>
              <a:gd name="connsiteY45" fmla="*/ 1717885 h 2585763"/>
              <a:gd name="connsiteX46" fmla="*/ 806394 w 1186682"/>
              <a:gd name="connsiteY46" fmla="*/ 1734511 h 2585763"/>
              <a:gd name="connsiteX47" fmla="*/ 789769 w 1186682"/>
              <a:gd name="connsiteY47" fmla="*/ 1784387 h 2585763"/>
              <a:gd name="connsiteX48" fmla="*/ 781456 w 1186682"/>
              <a:gd name="connsiteY48" fmla="*/ 1809325 h 2585763"/>
              <a:gd name="connsiteX49" fmla="*/ 764830 w 1186682"/>
              <a:gd name="connsiteY49" fmla="*/ 1875827 h 2585763"/>
              <a:gd name="connsiteX50" fmla="*/ 756518 w 1186682"/>
              <a:gd name="connsiteY50" fmla="*/ 1942329 h 2585763"/>
              <a:gd name="connsiteX51" fmla="*/ 748205 w 1186682"/>
              <a:gd name="connsiteY51" fmla="*/ 1975580 h 2585763"/>
              <a:gd name="connsiteX52" fmla="*/ 739892 w 1186682"/>
              <a:gd name="connsiteY52" fmla="*/ 2067020 h 2585763"/>
              <a:gd name="connsiteX53" fmla="*/ 723267 w 1186682"/>
              <a:gd name="connsiteY53" fmla="*/ 2116896 h 2585763"/>
              <a:gd name="connsiteX54" fmla="*/ 698329 w 1186682"/>
              <a:gd name="connsiteY54" fmla="*/ 2208336 h 2585763"/>
              <a:gd name="connsiteX55" fmla="*/ 681703 w 1186682"/>
              <a:gd name="connsiteY55" fmla="*/ 2233274 h 2585763"/>
              <a:gd name="connsiteX56" fmla="*/ 656765 w 1186682"/>
              <a:gd name="connsiteY56" fmla="*/ 2291464 h 2585763"/>
              <a:gd name="connsiteX57" fmla="*/ 623514 w 1186682"/>
              <a:gd name="connsiteY57" fmla="*/ 2357965 h 2585763"/>
              <a:gd name="connsiteX58" fmla="*/ 600539 w 1186682"/>
              <a:gd name="connsiteY58" fmla="*/ 2363392 h 2585763"/>
              <a:gd name="connsiteX59" fmla="*/ 491838 w 1186682"/>
              <a:gd name="connsiteY59" fmla="*/ 2408881 h 2585763"/>
              <a:gd name="connsiteX60" fmla="*/ 614162 w 1186682"/>
              <a:gd name="connsiteY60" fmla="*/ 2504419 h 2585763"/>
              <a:gd name="connsiteX61" fmla="*/ 565498 w 1186682"/>
              <a:gd name="connsiteY61" fmla="*/ 2555970 h 2585763"/>
              <a:gd name="connsiteX62" fmla="*/ 515045 w 1186682"/>
              <a:gd name="connsiteY62" fmla="*/ 2585757 h 2585763"/>
              <a:gd name="connsiteX63" fmla="*/ 408769 w 1186682"/>
              <a:gd name="connsiteY63" fmla="*/ 2558394 h 2585763"/>
              <a:gd name="connsiteX64" fmla="*/ 336205 w 1186682"/>
              <a:gd name="connsiteY64" fmla="*/ 2538594 h 2585763"/>
              <a:gd name="connsiteX65" fmla="*/ 302204 w 1186682"/>
              <a:gd name="connsiteY65" fmla="*/ 2528319 h 2585763"/>
              <a:gd name="connsiteX66" fmla="*/ 257927 w 1186682"/>
              <a:gd name="connsiteY66" fmla="*/ 2526818 h 2585763"/>
              <a:gd name="connsiteX67" fmla="*/ 190964 w 1186682"/>
              <a:gd name="connsiteY67" fmla="*/ 2505054 h 2585763"/>
              <a:gd name="connsiteX68" fmla="*/ 113436 w 1186682"/>
              <a:gd name="connsiteY68" fmla="*/ 2462567 h 2585763"/>
              <a:gd name="connsiteX69" fmla="*/ 12125 w 1186682"/>
              <a:gd name="connsiteY69" fmla="*/ 2408477 h 2585763"/>
              <a:gd name="connsiteX70" fmla="*/ 5024 w 1186682"/>
              <a:gd name="connsiteY70" fmla="*/ 2369626 h 2585763"/>
              <a:gd name="connsiteX71" fmla="*/ 60 w 1186682"/>
              <a:gd name="connsiteY71" fmla="*/ 2316402 h 2585763"/>
              <a:gd name="connsiteX72" fmla="*/ 8373 w 1186682"/>
              <a:gd name="connsiteY72" fmla="*/ 2208336 h 2585763"/>
              <a:gd name="connsiteX73" fmla="*/ 33310 w 1186682"/>
              <a:gd name="connsiteY73" fmla="*/ 2125209 h 2585763"/>
              <a:gd name="connsiteX74" fmla="*/ 24998 w 1186682"/>
              <a:gd name="connsiteY74" fmla="*/ 2100271 h 2585763"/>
              <a:gd name="connsiteX75" fmla="*/ 8372 w 1186682"/>
              <a:gd name="connsiteY75" fmla="*/ 2033769 h 2585763"/>
              <a:gd name="connsiteX76" fmla="*/ 35735 w 1186682"/>
              <a:gd name="connsiteY76" fmla="*/ 1874875 h 2585763"/>
              <a:gd name="connsiteX77" fmla="*/ 80934 w 1186682"/>
              <a:gd name="connsiteY77" fmla="*/ 1786899 h 2585763"/>
              <a:gd name="connsiteX78" fmla="*/ 126136 w 1186682"/>
              <a:gd name="connsiteY78" fmla="*/ 1679959 h 2585763"/>
              <a:gd name="connsiteX79" fmla="*/ 161811 w 1186682"/>
              <a:gd name="connsiteY79" fmla="*/ 1590900 h 2585763"/>
              <a:gd name="connsiteX0" fmla="*/ 161811 w 1191459"/>
              <a:gd name="connsiteY0" fmla="*/ 1593184 h 2588047"/>
              <a:gd name="connsiteX1" fmla="*/ 311267 w 1191459"/>
              <a:gd name="connsiteY1" fmla="*/ 1201273 h 2588047"/>
              <a:gd name="connsiteX2" fmla="*/ 341012 w 1191459"/>
              <a:gd name="connsiteY2" fmla="*/ 1066884 h 2588047"/>
              <a:gd name="connsiteX3" fmla="*/ 306418 w 1191459"/>
              <a:gd name="connsiteY3" fmla="*/ 850797 h 2588047"/>
              <a:gd name="connsiteX4" fmla="*/ 307587 w 1191459"/>
              <a:gd name="connsiteY4" fmla="*/ 799665 h 2588047"/>
              <a:gd name="connsiteX5" fmla="*/ 307543 w 1191459"/>
              <a:gd name="connsiteY5" fmla="*/ 721257 h 2588047"/>
              <a:gd name="connsiteX6" fmla="*/ 328932 w 1191459"/>
              <a:gd name="connsiteY6" fmla="*/ 649949 h 2588047"/>
              <a:gd name="connsiteX7" fmla="*/ 349151 w 1191459"/>
              <a:gd name="connsiteY7" fmla="*/ 601285 h 2588047"/>
              <a:gd name="connsiteX8" fmla="*/ 359845 w 1191459"/>
              <a:gd name="connsiteY8" fmla="*/ 547772 h 2588047"/>
              <a:gd name="connsiteX9" fmla="*/ 390758 w 1191459"/>
              <a:gd name="connsiteY9" fmla="*/ 473260 h 2588047"/>
              <a:gd name="connsiteX10" fmla="*/ 415696 w 1191459"/>
              <a:gd name="connsiteY10" fmla="*/ 331944 h 2588047"/>
              <a:gd name="connsiteX11" fmla="*/ 424009 w 1191459"/>
              <a:gd name="connsiteY11" fmla="*/ 307006 h 2588047"/>
              <a:gd name="connsiteX12" fmla="*/ 448947 w 1191459"/>
              <a:gd name="connsiteY12" fmla="*/ 273755 h 2588047"/>
              <a:gd name="connsiteX13" fmla="*/ 465572 w 1191459"/>
              <a:gd name="connsiteY13" fmla="*/ 223878 h 2588047"/>
              <a:gd name="connsiteX14" fmla="*/ 473885 w 1191459"/>
              <a:gd name="connsiteY14" fmla="*/ 198940 h 2588047"/>
              <a:gd name="connsiteX15" fmla="*/ 565325 w 1191459"/>
              <a:gd name="connsiteY15" fmla="*/ 124126 h 2588047"/>
              <a:gd name="connsiteX16" fmla="*/ 690016 w 1191459"/>
              <a:gd name="connsiteY16" fmla="*/ 90875 h 2588047"/>
              <a:gd name="connsiteX17" fmla="*/ 789768 w 1191459"/>
              <a:gd name="connsiteY17" fmla="*/ 140751 h 2588047"/>
              <a:gd name="connsiteX18" fmla="*/ 864583 w 1191459"/>
              <a:gd name="connsiteY18" fmla="*/ 7748 h 2588047"/>
              <a:gd name="connsiteX19" fmla="*/ 1173453 w 1191459"/>
              <a:gd name="connsiteY19" fmla="*/ 31474 h 2588047"/>
              <a:gd name="connsiteX20" fmla="*/ 1130158 w 1191459"/>
              <a:gd name="connsiteY20" fmla="*/ 161403 h 2588047"/>
              <a:gd name="connsiteX21" fmla="*/ 925414 w 1191459"/>
              <a:gd name="connsiteY21" fmla="*/ 392341 h 2588047"/>
              <a:gd name="connsiteX22" fmla="*/ 813624 w 1191459"/>
              <a:gd name="connsiteY22" fmla="*/ 545693 h 2588047"/>
              <a:gd name="connsiteX23" fmla="*/ 775610 w 1191459"/>
              <a:gd name="connsiteY23" fmla="*/ 647828 h 2588047"/>
              <a:gd name="connsiteX24" fmla="*/ 779162 w 1191459"/>
              <a:gd name="connsiteY24" fmla="*/ 792608 h 2588047"/>
              <a:gd name="connsiteX25" fmla="*/ 865839 w 1191459"/>
              <a:gd name="connsiteY25" fmla="*/ 855473 h 2588047"/>
              <a:gd name="connsiteX26" fmla="*/ 963080 w 1191459"/>
              <a:gd name="connsiteY26" fmla="*/ 792608 h 2588047"/>
              <a:gd name="connsiteX27" fmla="*/ 882247 w 1191459"/>
              <a:gd name="connsiteY27" fmla="*/ 632587 h 2588047"/>
              <a:gd name="connsiteX28" fmla="*/ 1122321 w 1191459"/>
              <a:gd name="connsiteY28" fmla="*/ 337745 h 2588047"/>
              <a:gd name="connsiteX29" fmla="*/ 1180466 w 1191459"/>
              <a:gd name="connsiteY29" fmla="*/ 614577 h 2588047"/>
              <a:gd name="connsiteX30" fmla="*/ 1005900 w 1191459"/>
              <a:gd name="connsiteY30" fmla="*/ 1063464 h 2588047"/>
              <a:gd name="connsiteX31" fmla="*/ 989274 w 1191459"/>
              <a:gd name="connsiteY31" fmla="*/ 1113340 h 2588047"/>
              <a:gd name="connsiteX32" fmla="*/ 972649 w 1191459"/>
              <a:gd name="connsiteY32" fmla="*/ 1163217 h 2588047"/>
              <a:gd name="connsiteX33" fmla="*/ 964336 w 1191459"/>
              <a:gd name="connsiteY33" fmla="*/ 1196468 h 2588047"/>
              <a:gd name="connsiteX34" fmla="*/ 956023 w 1191459"/>
              <a:gd name="connsiteY34" fmla="*/ 1312846 h 2588047"/>
              <a:gd name="connsiteX35" fmla="*/ 947710 w 1191459"/>
              <a:gd name="connsiteY35" fmla="*/ 1346097 h 2588047"/>
              <a:gd name="connsiteX36" fmla="*/ 939398 w 1191459"/>
              <a:gd name="connsiteY36" fmla="*/ 1404286 h 2588047"/>
              <a:gd name="connsiteX37" fmla="*/ 922772 w 1191459"/>
              <a:gd name="connsiteY37" fmla="*/ 1462475 h 2588047"/>
              <a:gd name="connsiteX38" fmla="*/ 914460 w 1191459"/>
              <a:gd name="connsiteY38" fmla="*/ 1495726 h 2588047"/>
              <a:gd name="connsiteX39" fmla="*/ 897834 w 1191459"/>
              <a:gd name="connsiteY39" fmla="*/ 1520664 h 2588047"/>
              <a:gd name="connsiteX40" fmla="*/ 881209 w 1191459"/>
              <a:gd name="connsiteY40" fmla="*/ 1570540 h 2588047"/>
              <a:gd name="connsiteX41" fmla="*/ 872896 w 1191459"/>
              <a:gd name="connsiteY41" fmla="*/ 1595478 h 2588047"/>
              <a:gd name="connsiteX42" fmla="*/ 864583 w 1191459"/>
              <a:gd name="connsiteY42" fmla="*/ 1620417 h 2588047"/>
              <a:gd name="connsiteX43" fmla="*/ 847958 w 1191459"/>
              <a:gd name="connsiteY43" fmla="*/ 1645355 h 2588047"/>
              <a:gd name="connsiteX44" fmla="*/ 831332 w 1191459"/>
              <a:gd name="connsiteY44" fmla="*/ 1695231 h 2588047"/>
              <a:gd name="connsiteX45" fmla="*/ 823020 w 1191459"/>
              <a:gd name="connsiteY45" fmla="*/ 1720169 h 2588047"/>
              <a:gd name="connsiteX46" fmla="*/ 806394 w 1191459"/>
              <a:gd name="connsiteY46" fmla="*/ 1736795 h 2588047"/>
              <a:gd name="connsiteX47" fmla="*/ 789769 w 1191459"/>
              <a:gd name="connsiteY47" fmla="*/ 1786671 h 2588047"/>
              <a:gd name="connsiteX48" fmla="*/ 781456 w 1191459"/>
              <a:gd name="connsiteY48" fmla="*/ 1811609 h 2588047"/>
              <a:gd name="connsiteX49" fmla="*/ 764830 w 1191459"/>
              <a:gd name="connsiteY49" fmla="*/ 1878111 h 2588047"/>
              <a:gd name="connsiteX50" fmla="*/ 756518 w 1191459"/>
              <a:gd name="connsiteY50" fmla="*/ 1944613 h 2588047"/>
              <a:gd name="connsiteX51" fmla="*/ 748205 w 1191459"/>
              <a:gd name="connsiteY51" fmla="*/ 1977864 h 2588047"/>
              <a:gd name="connsiteX52" fmla="*/ 739892 w 1191459"/>
              <a:gd name="connsiteY52" fmla="*/ 2069304 h 2588047"/>
              <a:gd name="connsiteX53" fmla="*/ 723267 w 1191459"/>
              <a:gd name="connsiteY53" fmla="*/ 2119180 h 2588047"/>
              <a:gd name="connsiteX54" fmla="*/ 698329 w 1191459"/>
              <a:gd name="connsiteY54" fmla="*/ 2210620 h 2588047"/>
              <a:gd name="connsiteX55" fmla="*/ 681703 w 1191459"/>
              <a:gd name="connsiteY55" fmla="*/ 2235558 h 2588047"/>
              <a:gd name="connsiteX56" fmla="*/ 656765 w 1191459"/>
              <a:gd name="connsiteY56" fmla="*/ 2293748 h 2588047"/>
              <a:gd name="connsiteX57" fmla="*/ 623514 w 1191459"/>
              <a:gd name="connsiteY57" fmla="*/ 2360249 h 2588047"/>
              <a:gd name="connsiteX58" fmla="*/ 600539 w 1191459"/>
              <a:gd name="connsiteY58" fmla="*/ 2365676 h 2588047"/>
              <a:gd name="connsiteX59" fmla="*/ 491838 w 1191459"/>
              <a:gd name="connsiteY59" fmla="*/ 2411165 h 2588047"/>
              <a:gd name="connsiteX60" fmla="*/ 614162 w 1191459"/>
              <a:gd name="connsiteY60" fmla="*/ 2506703 h 2588047"/>
              <a:gd name="connsiteX61" fmla="*/ 565498 w 1191459"/>
              <a:gd name="connsiteY61" fmla="*/ 2558254 h 2588047"/>
              <a:gd name="connsiteX62" fmla="*/ 515045 w 1191459"/>
              <a:gd name="connsiteY62" fmla="*/ 2588041 h 2588047"/>
              <a:gd name="connsiteX63" fmla="*/ 408769 w 1191459"/>
              <a:gd name="connsiteY63" fmla="*/ 2560678 h 2588047"/>
              <a:gd name="connsiteX64" fmla="*/ 336205 w 1191459"/>
              <a:gd name="connsiteY64" fmla="*/ 2540878 h 2588047"/>
              <a:gd name="connsiteX65" fmla="*/ 302204 w 1191459"/>
              <a:gd name="connsiteY65" fmla="*/ 2530603 h 2588047"/>
              <a:gd name="connsiteX66" fmla="*/ 257927 w 1191459"/>
              <a:gd name="connsiteY66" fmla="*/ 2529102 h 2588047"/>
              <a:gd name="connsiteX67" fmla="*/ 190964 w 1191459"/>
              <a:gd name="connsiteY67" fmla="*/ 2507338 h 2588047"/>
              <a:gd name="connsiteX68" fmla="*/ 113436 w 1191459"/>
              <a:gd name="connsiteY68" fmla="*/ 2464851 h 2588047"/>
              <a:gd name="connsiteX69" fmla="*/ 12125 w 1191459"/>
              <a:gd name="connsiteY69" fmla="*/ 2410761 h 2588047"/>
              <a:gd name="connsiteX70" fmla="*/ 5024 w 1191459"/>
              <a:gd name="connsiteY70" fmla="*/ 2371910 h 2588047"/>
              <a:gd name="connsiteX71" fmla="*/ 60 w 1191459"/>
              <a:gd name="connsiteY71" fmla="*/ 2318686 h 2588047"/>
              <a:gd name="connsiteX72" fmla="*/ 8373 w 1191459"/>
              <a:gd name="connsiteY72" fmla="*/ 2210620 h 2588047"/>
              <a:gd name="connsiteX73" fmla="*/ 33310 w 1191459"/>
              <a:gd name="connsiteY73" fmla="*/ 2127493 h 2588047"/>
              <a:gd name="connsiteX74" fmla="*/ 24998 w 1191459"/>
              <a:gd name="connsiteY74" fmla="*/ 2102555 h 2588047"/>
              <a:gd name="connsiteX75" fmla="*/ 8372 w 1191459"/>
              <a:gd name="connsiteY75" fmla="*/ 2036053 h 2588047"/>
              <a:gd name="connsiteX76" fmla="*/ 35735 w 1191459"/>
              <a:gd name="connsiteY76" fmla="*/ 1877159 h 2588047"/>
              <a:gd name="connsiteX77" fmla="*/ 80934 w 1191459"/>
              <a:gd name="connsiteY77" fmla="*/ 1789183 h 2588047"/>
              <a:gd name="connsiteX78" fmla="*/ 126136 w 1191459"/>
              <a:gd name="connsiteY78" fmla="*/ 1682243 h 2588047"/>
              <a:gd name="connsiteX79" fmla="*/ 161811 w 1191459"/>
              <a:gd name="connsiteY79" fmla="*/ 1593184 h 2588047"/>
              <a:gd name="connsiteX0" fmla="*/ 161811 w 1191459"/>
              <a:gd name="connsiteY0" fmla="*/ 1611970 h 2606833"/>
              <a:gd name="connsiteX1" fmla="*/ 311267 w 1191459"/>
              <a:gd name="connsiteY1" fmla="*/ 1220059 h 2606833"/>
              <a:gd name="connsiteX2" fmla="*/ 341012 w 1191459"/>
              <a:gd name="connsiteY2" fmla="*/ 1085670 h 2606833"/>
              <a:gd name="connsiteX3" fmla="*/ 306418 w 1191459"/>
              <a:gd name="connsiteY3" fmla="*/ 869583 h 2606833"/>
              <a:gd name="connsiteX4" fmla="*/ 307587 w 1191459"/>
              <a:gd name="connsiteY4" fmla="*/ 818451 h 2606833"/>
              <a:gd name="connsiteX5" fmla="*/ 307543 w 1191459"/>
              <a:gd name="connsiteY5" fmla="*/ 740043 h 2606833"/>
              <a:gd name="connsiteX6" fmla="*/ 328932 w 1191459"/>
              <a:gd name="connsiteY6" fmla="*/ 668735 h 2606833"/>
              <a:gd name="connsiteX7" fmla="*/ 349151 w 1191459"/>
              <a:gd name="connsiteY7" fmla="*/ 620071 h 2606833"/>
              <a:gd name="connsiteX8" fmla="*/ 359845 w 1191459"/>
              <a:gd name="connsiteY8" fmla="*/ 566558 h 2606833"/>
              <a:gd name="connsiteX9" fmla="*/ 390758 w 1191459"/>
              <a:gd name="connsiteY9" fmla="*/ 492046 h 2606833"/>
              <a:gd name="connsiteX10" fmla="*/ 415696 w 1191459"/>
              <a:gd name="connsiteY10" fmla="*/ 350730 h 2606833"/>
              <a:gd name="connsiteX11" fmla="*/ 424009 w 1191459"/>
              <a:gd name="connsiteY11" fmla="*/ 325792 h 2606833"/>
              <a:gd name="connsiteX12" fmla="*/ 448947 w 1191459"/>
              <a:gd name="connsiteY12" fmla="*/ 292541 h 2606833"/>
              <a:gd name="connsiteX13" fmla="*/ 465572 w 1191459"/>
              <a:gd name="connsiteY13" fmla="*/ 242664 h 2606833"/>
              <a:gd name="connsiteX14" fmla="*/ 473885 w 1191459"/>
              <a:gd name="connsiteY14" fmla="*/ 217726 h 2606833"/>
              <a:gd name="connsiteX15" fmla="*/ 565325 w 1191459"/>
              <a:gd name="connsiteY15" fmla="*/ 142912 h 2606833"/>
              <a:gd name="connsiteX16" fmla="*/ 690016 w 1191459"/>
              <a:gd name="connsiteY16" fmla="*/ 109661 h 2606833"/>
              <a:gd name="connsiteX17" fmla="*/ 789768 w 1191459"/>
              <a:gd name="connsiteY17" fmla="*/ 159537 h 2606833"/>
              <a:gd name="connsiteX18" fmla="*/ 864583 w 1191459"/>
              <a:gd name="connsiteY18" fmla="*/ 5102 h 2606833"/>
              <a:gd name="connsiteX19" fmla="*/ 1173453 w 1191459"/>
              <a:gd name="connsiteY19" fmla="*/ 50260 h 2606833"/>
              <a:gd name="connsiteX20" fmla="*/ 1130158 w 1191459"/>
              <a:gd name="connsiteY20" fmla="*/ 180189 h 2606833"/>
              <a:gd name="connsiteX21" fmla="*/ 925414 w 1191459"/>
              <a:gd name="connsiteY21" fmla="*/ 411127 h 2606833"/>
              <a:gd name="connsiteX22" fmla="*/ 813624 w 1191459"/>
              <a:gd name="connsiteY22" fmla="*/ 564479 h 2606833"/>
              <a:gd name="connsiteX23" fmla="*/ 775610 w 1191459"/>
              <a:gd name="connsiteY23" fmla="*/ 666614 h 2606833"/>
              <a:gd name="connsiteX24" fmla="*/ 779162 w 1191459"/>
              <a:gd name="connsiteY24" fmla="*/ 811394 h 2606833"/>
              <a:gd name="connsiteX25" fmla="*/ 865839 w 1191459"/>
              <a:gd name="connsiteY25" fmla="*/ 874259 h 2606833"/>
              <a:gd name="connsiteX26" fmla="*/ 963080 w 1191459"/>
              <a:gd name="connsiteY26" fmla="*/ 811394 h 2606833"/>
              <a:gd name="connsiteX27" fmla="*/ 882247 w 1191459"/>
              <a:gd name="connsiteY27" fmla="*/ 651373 h 2606833"/>
              <a:gd name="connsiteX28" fmla="*/ 1122321 w 1191459"/>
              <a:gd name="connsiteY28" fmla="*/ 356531 h 2606833"/>
              <a:gd name="connsiteX29" fmla="*/ 1180466 w 1191459"/>
              <a:gd name="connsiteY29" fmla="*/ 633363 h 2606833"/>
              <a:gd name="connsiteX30" fmla="*/ 1005900 w 1191459"/>
              <a:gd name="connsiteY30" fmla="*/ 1082250 h 2606833"/>
              <a:gd name="connsiteX31" fmla="*/ 989274 w 1191459"/>
              <a:gd name="connsiteY31" fmla="*/ 1132126 h 2606833"/>
              <a:gd name="connsiteX32" fmla="*/ 972649 w 1191459"/>
              <a:gd name="connsiteY32" fmla="*/ 1182003 h 2606833"/>
              <a:gd name="connsiteX33" fmla="*/ 964336 w 1191459"/>
              <a:gd name="connsiteY33" fmla="*/ 1215254 h 2606833"/>
              <a:gd name="connsiteX34" fmla="*/ 956023 w 1191459"/>
              <a:gd name="connsiteY34" fmla="*/ 1331632 h 2606833"/>
              <a:gd name="connsiteX35" fmla="*/ 947710 w 1191459"/>
              <a:gd name="connsiteY35" fmla="*/ 1364883 h 2606833"/>
              <a:gd name="connsiteX36" fmla="*/ 939398 w 1191459"/>
              <a:gd name="connsiteY36" fmla="*/ 1423072 h 2606833"/>
              <a:gd name="connsiteX37" fmla="*/ 922772 w 1191459"/>
              <a:gd name="connsiteY37" fmla="*/ 1481261 h 2606833"/>
              <a:gd name="connsiteX38" fmla="*/ 914460 w 1191459"/>
              <a:gd name="connsiteY38" fmla="*/ 1514512 h 2606833"/>
              <a:gd name="connsiteX39" fmla="*/ 897834 w 1191459"/>
              <a:gd name="connsiteY39" fmla="*/ 1539450 h 2606833"/>
              <a:gd name="connsiteX40" fmla="*/ 881209 w 1191459"/>
              <a:gd name="connsiteY40" fmla="*/ 1589326 h 2606833"/>
              <a:gd name="connsiteX41" fmla="*/ 872896 w 1191459"/>
              <a:gd name="connsiteY41" fmla="*/ 1614264 h 2606833"/>
              <a:gd name="connsiteX42" fmla="*/ 864583 w 1191459"/>
              <a:gd name="connsiteY42" fmla="*/ 1639203 h 2606833"/>
              <a:gd name="connsiteX43" fmla="*/ 847958 w 1191459"/>
              <a:gd name="connsiteY43" fmla="*/ 1664141 h 2606833"/>
              <a:gd name="connsiteX44" fmla="*/ 831332 w 1191459"/>
              <a:gd name="connsiteY44" fmla="*/ 1714017 h 2606833"/>
              <a:gd name="connsiteX45" fmla="*/ 823020 w 1191459"/>
              <a:gd name="connsiteY45" fmla="*/ 1738955 h 2606833"/>
              <a:gd name="connsiteX46" fmla="*/ 806394 w 1191459"/>
              <a:gd name="connsiteY46" fmla="*/ 1755581 h 2606833"/>
              <a:gd name="connsiteX47" fmla="*/ 789769 w 1191459"/>
              <a:gd name="connsiteY47" fmla="*/ 1805457 h 2606833"/>
              <a:gd name="connsiteX48" fmla="*/ 781456 w 1191459"/>
              <a:gd name="connsiteY48" fmla="*/ 1830395 h 2606833"/>
              <a:gd name="connsiteX49" fmla="*/ 764830 w 1191459"/>
              <a:gd name="connsiteY49" fmla="*/ 1896897 h 2606833"/>
              <a:gd name="connsiteX50" fmla="*/ 756518 w 1191459"/>
              <a:gd name="connsiteY50" fmla="*/ 1963399 h 2606833"/>
              <a:gd name="connsiteX51" fmla="*/ 748205 w 1191459"/>
              <a:gd name="connsiteY51" fmla="*/ 1996650 h 2606833"/>
              <a:gd name="connsiteX52" fmla="*/ 739892 w 1191459"/>
              <a:gd name="connsiteY52" fmla="*/ 2088090 h 2606833"/>
              <a:gd name="connsiteX53" fmla="*/ 723267 w 1191459"/>
              <a:gd name="connsiteY53" fmla="*/ 2137966 h 2606833"/>
              <a:gd name="connsiteX54" fmla="*/ 698329 w 1191459"/>
              <a:gd name="connsiteY54" fmla="*/ 2229406 h 2606833"/>
              <a:gd name="connsiteX55" fmla="*/ 681703 w 1191459"/>
              <a:gd name="connsiteY55" fmla="*/ 2254344 h 2606833"/>
              <a:gd name="connsiteX56" fmla="*/ 656765 w 1191459"/>
              <a:gd name="connsiteY56" fmla="*/ 2312534 h 2606833"/>
              <a:gd name="connsiteX57" fmla="*/ 623514 w 1191459"/>
              <a:gd name="connsiteY57" fmla="*/ 2379035 h 2606833"/>
              <a:gd name="connsiteX58" fmla="*/ 600539 w 1191459"/>
              <a:gd name="connsiteY58" fmla="*/ 2384462 h 2606833"/>
              <a:gd name="connsiteX59" fmla="*/ 491838 w 1191459"/>
              <a:gd name="connsiteY59" fmla="*/ 2429951 h 2606833"/>
              <a:gd name="connsiteX60" fmla="*/ 614162 w 1191459"/>
              <a:gd name="connsiteY60" fmla="*/ 2525489 h 2606833"/>
              <a:gd name="connsiteX61" fmla="*/ 565498 w 1191459"/>
              <a:gd name="connsiteY61" fmla="*/ 2577040 h 2606833"/>
              <a:gd name="connsiteX62" fmla="*/ 515045 w 1191459"/>
              <a:gd name="connsiteY62" fmla="*/ 2606827 h 2606833"/>
              <a:gd name="connsiteX63" fmla="*/ 408769 w 1191459"/>
              <a:gd name="connsiteY63" fmla="*/ 2579464 h 2606833"/>
              <a:gd name="connsiteX64" fmla="*/ 336205 w 1191459"/>
              <a:gd name="connsiteY64" fmla="*/ 2559664 h 2606833"/>
              <a:gd name="connsiteX65" fmla="*/ 302204 w 1191459"/>
              <a:gd name="connsiteY65" fmla="*/ 2549389 h 2606833"/>
              <a:gd name="connsiteX66" fmla="*/ 257927 w 1191459"/>
              <a:gd name="connsiteY66" fmla="*/ 2547888 h 2606833"/>
              <a:gd name="connsiteX67" fmla="*/ 190964 w 1191459"/>
              <a:gd name="connsiteY67" fmla="*/ 2526124 h 2606833"/>
              <a:gd name="connsiteX68" fmla="*/ 113436 w 1191459"/>
              <a:gd name="connsiteY68" fmla="*/ 2483637 h 2606833"/>
              <a:gd name="connsiteX69" fmla="*/ 12125 w 1191459"/>
              <a:gd name="connsiteY69" fmla="*/ 2429547 h 2606833"/>
              <a:gd name="connsiteX70" fmla="*/ 5024 w 1191459"/>
              <a:gd name="connsiteY70" fmla="*/ 2390696 h 2606833"/>
              <a:gd name="connsiteX71" fmla="*/ 60 w 1191459"/>
              <a:gd name="connsiteY71" fmla="*/ 2337472 h 2606833"/>
              <a:gd name="connsiteX72" fmla="*/ 8373 w 1191459"/>
              <a:gd name="connsiteY72" fmla="*/ 2229406 h 2606833"/>
              <a:gd name="connsiteX73" fmla="*/ 33310 w 1191459"/>
              <a:gd name="connsiteY73" fmla="*/ 2146279 h 2606833"/>
              <a:gd name="connsiteX74" fmla="*/ 24998 w 1191459"/>
              <a:gd name="connsiteY74" fmla="*/ 2121341 h 2606833"/>
              <a:gd name="connsiteX75" fmla="*/ 8372 w 1191459"/>
              <a:gd name="connsiteY75" fmla="*/ 2054839 h 2606833"/>
              <a:gd name="connsiteX76" fmla="*/ 35735 w 1191459"/>
              <a:gd name="connsiteY76" fmla="*/ 1895945 h 2606833"/>
              <a:gd name="connsiteX77" fmla="*/ 80934 w 1191459"/>
              <a:gd name="connsiteY77" fmla="*/ 1807969 h 2606833"/>
              <a:gd name="connsiteX78" fmla="*/ 126136 w 1191459"/>
              <a:gd name="connsiteY78" fmla="*/ 1701029 h 2606833"/>
              <a:gd name="connsiteX79" fmla="*/ 161811 w 1191459"/>
              <a:gd name="connsiteY79" fmla="*/ 1611970 h 2606833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56765 w 1191459"/>
              <a:gd name="connsiteY56" fmla="*/ 2309200 h 2603499"/>
              <a:gd name="connsiteX57" fmla="*/ 623514 w 1191459"/>
              <a:gd name="connsiteY57" fmla="*/ 2375701 h 2603499"/>
              <a:gd name="connsiteX58" fmla="*/ 600539 w 1191459"/>
              <a:gd name="connsiteY58" fmla="*/ 2381128 h 2603499"/>
              <a:gd name="connsiteX59" fmla="*/ 491838 w 1191459"/>
              <a:gd name="connsiteY59" fmla="*/ 2426617 h 2603499"/>
              <a:gd name="connsiteX60" fmla="*/ 614162 w 1191459"/>
              <a:gd name="connsiteY60" fmla="*/ 2522155 h 2603499"/>
              <a:gd name="connsiteX61" fmla="*/ 565498 w 1191459"/>
              <a:gd name="connsiteY61" fmla="*/ 2573706 h 2603499"/>
              <a:gd name="connsiteX62" fmla="*/ 515045 w 1191459"/>
              <a:gd name="connsiteY62" fmla="*/ 2603493 h 2603499"/>
              <a:gd name="connsiteX63" fmla="*/ 408769 w 1191459"/>
              <a:gd name="connsiteY63" fmla="*/ 2576130 h 2603499"/>
              <a:gd name="connsiteX64" fmla="*/ 336205 w 1191459"/>
              <a:gd name="connsiteY64" fmla="*/ 2556330 h 2603499"/>
              <a:gd name="connsiteX65" fmla="*/ 302204 w 1191459"/>
              <a:gd name="connsiteY65" fmla="*/ 2546055 h 2603499"/>
              <a:gd name="connsiteX66" fmla="*/ 257927 w 1191459"/>
              <a:gd name="connsiteY66" fmla="*/ 2544554 h 2603499"/>
              <a:gd name="connsiteX67" fmla="*/ 190964 w 1191459"/>
              <a:gd name="connsiteY67" fmla="*/ 2522790 h 2603499"/>
              <a:gd name="connsiteX68" fmla="*/ 113436 w 1191459"/>
              <a:gd name="connsiteY68" fmla="*/ 2480303 h 2603499"/>
              <a:gd name="connsiteX69" fmla="*/ 12125 w 1191459"/>
              <a:gd name="connsiteY69" fmla="*/ 2426213 h 2603499"/>
              <a:gd name="connsiteX70" fmla="*/ 5024 w 1191459"/>
              <a:gd name="connsiteY70" fmla="*/ 2387362 h 2603499"/>
              <a:gd name="connsiteX71" fmla="*/ 60 w 1191459"/>
              <a:gd name="connsiteY71" fmla="*/ 2334138 h 2603499"/>
              <a:gd name="connsiteX72" fmla="*/ 8373 w 1191459"/>
              <a:gd name="connsiteY72" fmla="*/ 2226072 h 2603499"/>
              <a:gd name="connsiteX73" fmla="*/ 33310 w 1191459"/>
              <a:gd name="connsiteY73" fmla="*/ 2142945 h 2603499"/>
              <a:gd name="connsiteX74" fmla="*/ 24998 w 1191459"/>
              <a:gd name="connsiteY74" fmla="*/ 2118007 h 2603499"/>
              <a:gd name="connsiteX75" fmla="*/ 8372 w 1191459"/>
              <a:gd name="connsiteY75" fmla="*/ 2051505 h 2603499"/>
              <a:gd name="connsiteX76" fmla="*/ 35735 w 1191459"/>
              <a:gd name="connsiteY76" fmla="*/ 1892611 h 2603499"/>
              <a:gd name="connsiteX77" fmla="*/ 80934 w 1191459"/>
              <a:gd name="connsiteY77" fmla="*/ 1804635 h 2603499"/>
              <a:gd name="connsiteX78" fmla="*/ 126136 w 1191459"/>
              <a:gd name="connsiteY78" fmla="*/ 1697695 h 2603499"/>
              <a:gd name="connsiteX79" fmla="*/ 161811 w 1191459"/>
              <a:gd name="connsiteY79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56765 w 1191459"/>
              <a:gd name="connsiteY56" fmla="*/ 2309200 h 2603499"/>
              <a:gd name="connsiteX57" fmla="*/ 623514 w 1191459"/>
              <a:gd name="connsiteY57" fmla="*/ 2375701 h 2603499"/>
              <a:gd name="connsiteX58" fmla="*/ 600539 w 1191459"/>
              <a:gd name="connsiteY58" fmla="*/ 2381128 h 2603499"/>
              <a:gd name="connsiteX59" fmla="*/ 651382 w 1191459"/>
              <a:gd name="connsiteY59" fmla="*/ 2438523 h 2603499"/>
              <a:gd name="connsiteX60" fmla="*/ 614162 w 1191459"/>
              <a:gd name="connsiteY60" fmla="*/ 2522155 h 2603499"/>
              <a:gd name="connsiteX61" fmla="*/ 565498 w 1191459"/>
              <a:gd name="connsiteY61" fmla="*/ 2573706 h 2603499"/>
              <a:gd name="connsiteX62" fmla="*/ 515045 w 1191459"/>
              <a:gd name="connsiteY62" fmla="*/ 2603493 h 2603499"/>
              <a:gd name="connsiteX63" fmla="*/ 408769 w 1191459"/>
              <a:gd name="connsiteY63" fmla="*/ 2576130 h 2603499"/>
              <a:gd name="connsiteX64" fmla="*/ 336205 w 1191459"/>
              <a:gd name="connsiteY64" fmla="*/ 2556330 h 2603499"/>
              <a:gd name="connsiteX65" fmla="*/ 302204 w 1191459"/>
              <a:gd name="connsiteY65" fmla="*/ 2546055 h 2603499"/>
              <a:gd name="connsiteX66" fmla="*/ 257927 w 1191459"/>
              <a:gd name="connsiteY66" fmla="*/ 2544554 h 2603499"/>
              <a:gd name="connsiteX67" fmla="*/ 190964 w 1191459"/>
              <a:gd name="connsiteY67" fmla="*/ 2522790 h 2603499"/>
              <a:gd name="connsiteX68" fmla="*/ 113436 w 1191459"/>
              <a:gd name="connsiteY68" fmla="*/ 2480303 h 2603499"/>
              <a:gd name="connsiteX69" fmla="*/ 12125 w 1191459"/>
              <a:gd name="connsiteY69" fmla="*/ 2426213 h 2603499"/>
              <a:gd name="connsiteX70" fmla="*/ 5024 w 1191459"/>
              <a:gd name="connsiteY70" fmla="*/ 2387362 h 2603499"/>
              <a:gd name="connsiteX71" fmla="*/ 60 w 1191459"/>
              <a:gd name="connsiteY71" fmla="*/ 2334138 h 2603499"/>
              <a:gd name="connsiteX72" fmla="*/ 8373 w 1191459"/>
              <a:gd name="connsiteY72" fmla="*/ 2226072 h 2603499"/>
              <a:gd name="connsiteX73" fmla="*/ 33310 w 1191459"/>
              <a:gd name="connsiteY73" fmla="*/ 2142945 h 2603499"/>
              <a:gd name="connsiteX74" fmla="*/ 24998 w 1191459"/>
              <a:gd name="connsiteY74" fmla="*/ 2118007 h 2603499"/>
              <a:gd name="connsiteX75" fmla="*/ 8372 w 1191459"/>
              <a:gd name="connsiteY75" fmla="*/ 2051505 h 2603499"/>
              <a:gd name="connsiteX76" fmla="*/ 35735 w 1191459"/>
              <a:gd name="connsiteY76" fmla="*/ 1892611 h 2603499"/>
              <a:gd name="connsiteX77" fmla="*/ 80934 w 1191459"/>
              <a:gd name="connsiteY77" fmla="*/ 1804635 h 2603499"/>
              <a:gd name="connsiteX78" fmla="*/ 126136 w 1191459"/>
              <a:gd name="connsiteY78" fmla="*/ 1697695 h 2603499"/>
              <a:gd name="connsiteX79" fmla="*/ 161811 w 1191459"/>
              <a:gd name="connsiteY79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56765 w 1191459"/>
              <a:gd name="connsiteY56" fmla="*/ 2309200 h 2603499"/>
              <a:gd name="connsiteX57" fmla="*/ 623514 w 1191459"/>
              <a:gd name="connsiteY57" fmla="*/ 2375701 h 2603499"/>
              <a:gd name="connsiteX58" fmla="*/ 651382 w 1191459"/>
              <a:gd name="connsiteY58" fmla="*/ 2438523 h 2603499"/>
              <a:gd name="connsiteX59" fmla="*/ 614162 w 1191459"/>
              <a:gd name="connsiteY59" fmla="*/ 2522155 h 2603499"/>
              <a:gd name="connsiteX60" fmla="*/ 565498 w 1191459"/>
              <a:gd name="connsiteY60" fmla="*/ 2573706 h 2603499"/>
              <a:gd name="connsiteX61" fmla="*/ 515045 w 1191459"/>
              <a:gd name="connsiteY61" fmla="*/ 2603493 h 2603499"/>
              <a:gd name="connsiteX62" fmla="*/ 408769 w 1191459"/>
              <a:gd name="connsiteY62" fmla="*/ 2576130 h 2603499"/>
              <a:gd name="connsiteX63" fmla="*/ 336205 w 1191459"/>
              <a:gd name="connsiteY63" fmla="*/ 2556330 h 2603499"/>
              <a:gd name="connsiteX64" fmla="*/ 302204 w 1191459"/>
              <a:gd name="connsiteY64" fmla="*/ 2546055 h 2603499"/>
              <a:gd name="connsiteX65" fmla="*/ 257927 w 1191459"/>
              <a:gd name="connsiteY65" fmla="*/ 2544554 h 2603499"/>
              <a:gd name="connsiteX66" fmla="*/ 190964 w 1191459"/>
              <a:gd name="connsiteY66" fmla="*/ 2522790 h 2603499"/>
              <a:gd name="connsiteX67" fmla="*/ 113436 w 1191459"/>
              <a:gd name="connsiteY67" fmla="*/ 2480303 h 2603499"/>
              <a:gd name="connsiteX68" fmla="*/ 12125 w 1191459"/>
              <a:gd name="connsiteY68" fmla="*/ 2426213 h 2603499"/>
              <a:gd name="connsiteX69" fmla="*/ 5024 w 1191459"/>
              <a:gd name="connsiteY69" fmla="*/ 2387362 h 2603499"/>
              <a:gd name="connsiteX70" fmla="*/ 60 w 1191459"/>
              <a:gd name="connsiteY70" fmla="*/ 2334138 h 2603499"/>
              <a:gd name="connsiteX71" fmla="*/ 8373 w 1191459"/>
              <a:gd name="connsiteY71" fmla="*/ 2226072 h 2603499"/>
              <a:gd name="connsiteX72" fmla="*/ 33310 w 1191459"/>
              <a:gd name="connsiteY72" fmla="*/ 2142945 h 2603499"/>
              <a:gd name="connsiteX73" fmla="*/ 24998 w 1191459"/>
              <a:gd name="connsiteY73" fmla="*/ 2118007 h 2603499"/>
              <a:gd name="connsiteX74" fmla="*/ 8372 w 1191459"/>
              <a:gd name="connsiteY74" fmla="*/ 2051505 h 2603499"/>
              <a:gd name="connsiteX75" fmla="*/ 35735 w 1191459"/>
              <a:gd name="connsiteY75" fmla="*/ 1892611 h 2603499"/>
              <a:gd name="connsiteX76" fmla="*/ 80934 w 1191459"/>
              <a:gd name="connsiteY76" fmla="*/ 1804635 h 2603499"/>
              <a:gd name="connsiteX77" fmla="*/ 126136 w 1191459"/>
              <a:gd name="connsiteY77" fmla="*/ 1697695 h 2603499"/>
              <a:gd name="connsiteX78" fmla="*/ 161811 w 1191459"/>
              <a:gd name="connsiteY78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56765 w 1191459"/>
              <a:gd name="connsiteY56" fmla="*/ 2309200 h 2603499"/>
              <a:gd name="connsiteX57" fmla="*/ 651382 w 1191459"/>
              <a:gd name="connsiteY57" fmla="*/ 2438523 h 2603499"/>
              <a:gd name="connsiteX58" fmla="*/ 614162 w 1191459"/>
              <a:gd name="connsiteY58" fmla="*/ 2522155 h 2603499"/>
              <a:gd name="connsiteX59" fmla="*/ 565498 w 1191459"/>
              <a:gd name="connsiteY59" fmla="*/ 2573706 h 2603499"/>
              <a:gd name="connsiteX60" fmla="*/ 515045 w 1191459"/>
              <a:gd name="connsiteY60" fmla="*/ 2603493 h 2603499"/>
              <a:gd name="connsiteX61" fmla="*/ 408769 w 1191459"/>
              <a:gd name="connsiteY61" fmla="*/ 2576130 h 2603499"/>
              <a:gd name="connsiteX62" fmla="*/ 336205 w 1191459"/>
              <a:gd name="connsiteY62" fmla="*/ 2556330 h 2603499"/>
              <a:gd name="connsiteX63" fmla="*/ 302204 w 1191459"/>
              <a:gd name="connsiteY63" fmla="*/ 2546055 h 2603499"/>
              <a:gd name="connsiteX64" fmla="*/ 257927 w 1191459"/>
              <a:gd name="connsiteY64" fmla="*/ 2544554 h 2603499"/>
              <a:gd name="connsiteX65" fmla="*/ 190964 w 1191459"/>
              <a:gd name="connsiteY65" fmla="*/ 2522790 h 2603499"/>
              <a:gd name="connsiteX66" fmla="*/ 113436 w 1191459"/>
              <a:gd name="connsiteY66" fmla="*/ 2480303 h 2603499"/>
              <a:gd name="connsiteX67" fmla="*/ 12125 w 1191459"/>
              <a:gd name="connsiteY67" fmla="*/ 2426213 h 2603499"/>
              <a:gd name="connsiteX68" fmla="*/ 5024 w 1191459"/>
              <a:gd name="connsiteY68" fmla="*/ 2387362 h 2603499"/>
              <a:gd name="connsiteX69" fmla="*/ 60 w 1191459"/>
              <a:gd name="connsiteY69" fmla="*/ 2334138 h 2603499"/>
              <a:gd name="connsiteX70" fmla="*/ 8373 w 1191459"/>
              <a:gd name="connsiteY70" fmla="*/ 2226072 h 2603499"/>
              <a:gd name="connsiteX71" fmla="*/ 33310 w 1191459"/>
              <a:gd name="connsiteY71" fmla="*/ 2142945 h 2603499"/>
              <a:gd name="connsiteX72" fmla="*/ 24998 w 1191459"/>
              <a:gd name="connsiteY72" fmla="*/ 2118007 h 2603499"/>
              <a:gd name="connsiteX73" fmla="*/ 8372 w 1191459"/>
              <a:gd name="connsiteY73" fmla="*/ 2051505 h 2603499"/>
              <a:gd name="connsiteX74" fmla="*/ 35735 w 1191459"/>
              <a:gd name="connsiteY74" fmla="*/ 1892611 h 2603499"/>
              <a:gd name="connsiteX75" fmla="*/ 80934 w 1191459"/>
              <a:gd name="connsiteY75" fmla="*/ 1804635 h 2603499"/>
              <a:gd name="connsiteX76" fmla="*/ 126136 w 1191459"/>
              <a:gd name="connsiteY76" fmla="*/ 1697695 h 2603499"/>
              <a:gd name="connsiteX77" fmla="*/ 161811 w 1191459"/>
              <a:gd name="connsiteY77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81703 w 1191459"/>
              <a:gd name="connsiteY55" fmla="*/ 2251010 h 2603499"/>
              <a:gd name="connsiteX56" fmla="*/ 640096 w 1191459"/>
              <a:gd name="connsiteY56" fmla="*/ 2349681 h 2603499"/>
              <a:gd name="connsiteX57" fmla="*/ 651382 w 1191459"/>
              <a:gd name="connsiteY57" fmla="*/ 2438523 h 2603499"/>
              <a:gd name="connsiteX58" fmla="*/ 614162 w 1191459"/>
              <a:gd name="connsiteY58" fmla="*/ 2522155 h 2603499"/>
              <a:gd name="connsiteX59" fmla="*/ 565498 w 1191459"/>
              <a:gd name="connsiteY59" fmla="*/ 2573706 h 2603499"/>
              <a:gd name="connsiteX60" fmla="*/ 515045 w 1191459"/>
              <a:gd name="connsiteY60" fmla="*/ 2603493 h 2603499"/>
              <a:gd name="connsiteX61" fmla="*/ 408769 w 1191459"/>
              <a:gd name="connsiteY61" fmla="*/ 2576130 h 2603499"/>
              <a:gd name="connsiteX62" fmla="*/ 336205 w 1191459"/>
              <a:gd name="connsiteY62" fmla="*/ 2556330 h 2603499"/>
              <a:gd name="connsiteX63" fmla="*/ 302204 w 1191459"/>
              <a:gd name="connsiteY63" fmla="*/ 2546055 h 2603499"/>
              <a:gd name="connsiteX64" fmla="*/ 257927 w 1191459"/>
              <a:gd name="connsiteY64" fmla="*/ 2544554 h 2603499"/>
              <a:gd name="connsiteX65" fmla="*/ 190964 w 1191459"/>
              <a:gd name="connsiteY65" fmla="*/ 2522790 h 2603499"/>
              <a:gd name="connsiteX66" fmla="*/ 113436 w 1191459"/>
              <a:gd name="connsiteY66" fmla="*/ 2480303 h 2603499"/>
              <a:gd name="connsiteX67" fmla="*/ 12125 w 1191459"/>
              <a:gd name="connsiteY67" fmla="*/ 2426213 h 2603499"/>
              <a:gd name="connsiteX68" fmla="*/ 5024 w 1191459"/>
              <a:gd name="connsiteY68" fmla="*/ 2387362 h 2603499"/>
              <a:gd name="connsiteX69" fmla="*/ 60 w 1191459"/>
              <a:gd name="connsiteY69" fmla="*/ 2334138 h 2603499"/>
              <a:gd name="connsiteX70" fmla="*/ 8373 w 1191459"/>
              <a:gd name="connsiteY70" fmla="*/ 2226072 h 2603499"/>
              <a:gd name="connsiteX71" fmla="*/ 33310 w 1191459"/>
              <a:gd name="connsiteY71" fmla="*/ 2142945 h 2603499"/>
              <a:gd name="connsiteX72" fmla="*/ 24998 w 1191459"/>
              <a:gd name="connsiteY72" fmla="*/ 2118007 h 2603499"/>
              <a:gd name="connsiteX73" fmla="*/ 8372 w 1191459"/>
              <a:gd name="connsiteY73" fmla="*/ 2051505 h 2603499"/>
              <a:gd name="connsiteX74" fmla="*/ 35735 w 1191459"/>
              <a:gd name="connsiteY74" fmla="*/ 1892611 h 2603499"/>
              <a:gd name="connsiteX75" fmla="*/ 80934 w 1191459"/>
              <a:gd name="connsiteY75" fmla="*/ 1804635 h 2603499"/>
              <a:gd name="connsiteX76" fmla="*/ 126136 w 1191459"/>
              <a:gd name="connsiteY76" fmla="*/ 1697695 h 2603499"/>
              <a:gd name="connsiteX77" fmla="*/ 161811 w 1191459"/>
              <a:gd name="connsiteY77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8329 w 1191459"/>
              <a:gd name="connsiteY54" fmla="*/ 2226072 h 2603499"/>
              <a:gd name="connsiteX55" fmla="*/ 693609 w 1191459"/>
              <a:gd name="connsiteY55" fmla="*/ 2274822 h 2603499"/>
              <a:gd name="connsiteX56" fmla="*/ 640096 w 1191459"/>
              <a:gd name="connsiteY56" fmla="*/ 2349681 h 2603499"/>
              <a:gd name="connsiteX57" fmla="*/ 651382 w 1191459"/>
              <a:gd name="connsiteY57" fmla="*/ 2438523 h 2603499"/>
              <a:gd name="connsiteX58" fmla="*/ 614162 w 1191459"/>
              <a:gd name="connsiteY58" fmla="*/ 2522155 h 2603499"/>
              <a:gd name="connsiteX59" fmla="*/ 565498 w 1191459"/>
              <a:gd name="connsiteY59" fmla="*/ 2573706 h 2603499"/>
              <a:gd name="connsiteX60" fmla="*/ 515045 w 1191459"/>
              <a:gd name="connsiteY60" fmla="*/ 2603493 h 2603499"/>
              <a:gd name="connsiteX61" fmla="*/ 408769 w 1191459"/>
              <a:gd name="connsiteY61" fmla="*/ 2576130 h 2603499"/>
              <a:gd name="connsiteX62" fmla="*/ 336205 w 1191459"/>
              <a:gd name="connsiteY62" fmla="*/ 2556330 h 2603499"/>
              <a:gd name="connsiteX63" fmla="*/ 302204 w 1191459"/>
              <a:gd name="connsiteY63" fmla="*/ 2546055 h 2603499"/>
              <a:gd name="connsiteX64" fmla="*/ 257927 w 1191459"/>
              <a:gd name="connsiteY64" fmla="*/ 2544554 h 2603499"/>
              <a:gd name="connsiteX65" fmla="*/ 190964 w 1191459"/>
              <a:gd name="connsiteY65" fmla="*/ 2522790 h 2603499"/>
              <a:gd name="connsiteX66" fmla="*/ 113436 w 1191459"/>
              <a:gd name="connsiteY66" fmla="*/ 2480303 h 2603499"/>
              <a:gd name="connsiteX67" fmla="*/ 12125 w 1191459"/>
              <a:gd name="connsiteY67" fmla="*/ 2426213 h 2603499"/>
              <a:gd name="connsiteX68" fmla="*/ 5024 w 1191459"/>
              <a:gd name="connsiteY68" fmla="*/ 2387362 h 2603499"/>
              <a:gd name="connsiteX69" fmla="*/ 60 w 1191459"/>
              <a:gd name="connsiteY69" fmla="*/ 2334138 h 2603499"/>
              <a:gd name="connsiteX70" fmla="*/ 8373 w 1191459"/>
              <a:gd name="connsiteY70" fmla="*/ 2226072 h 2603499"/>
              <a:gd name="connsiteX71" fmla="*/ 33310 w 1191459"/>
              <a:gd name="connsiteY71" fmla="*/ 2142945 h 2603499"/>
              <a:gd name="connsiteX72" fmla="*/ 24998 w 1191459"/>
              <a:gd name="connsiteY72" fmla="*/ 2118007 h 2603499"/>
              <a:gd name="connsiteX73" fmla="*/ 8372 w 1191459"/>
              <a:gd name="connsiteY73" fmla="*/ 2051505 h 2603499"/>
              <a:gd name="connsiteX74" fmla="*/ 35735 w 1191459"/>
              <a:gd name="connsiteY74" fmla="*/ 1892611 h 2603499"/>
              <a:gd name="connsiteX75" fmla="*/ 80934 w 1191459"/>
              <a:gd name="connsiteY75" fmla="*/ 1804635 h 2603499"/>
              <a:gd name="connsiteX76" fmla="*/ 126136 w 1191459"/>
              <a:gd name="connsiteY76" fmla="*/ 1697695 h 2603499"/>
              <a:gd name="connsiteX77" fmla="*/ 161811 w 1191459"/>
              <a:gd name="connsiteY77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723267 w 1191459"/>
              <a:gd name="connsiteY53" fmla="*/ 2134632 h 2603499"/>
              <a:gd name="connsiteX54" fmla="*/ 693609 w 1191459"/>
              <a:gd name="connsiteY54" fmla="*/ 2274822 h 2603499"/>
              <a:gd name="connsiteX55" fmla="*/ 640096 w 1191459"/>
              <a:gd name="connsiteY55" fmla="*/ 2349681 h 2603499"/>
              <a:gd name="connsiteX56" fmla="*/ 651382 w 1191459"/>
              <a:gd name="connsiteY56" fmla="*/ 2438523 h 2603499"/>
              <a:gd name="connsiteX57" fmla="*/ 614162 w 1191459"/>
              <a:gd name="connsiteY57" fmla="*/ 2522155 h 2603499"/>
              <a:gd name="connsiteX58" fmla="*/ 565498 w 1191459"/>
              <a:gd name="connsiteY58" fmla="*/ 2573706 h 2603499"/>
              <a:gd name="connsiteX59" fmla="*/ 515045 w 1191459"/>
              <a:gd name="connsiteY59" fmla="*/ 2603493 h 2603499"/>
              <a:gd name="connsiteX60" fmla="*/ 408769 w 1191459"/>
              <a:gd name="connsiteY60" fmla="*/ 2576130 h 2603499"/>
              <a:gd name="connsiteX61" fmla="*/ 336205 w 1191459"/>
              <a:gd name="connsiteY61" fmla="*/ 2556330 h 2603499"/>
              <a:gd name="connsiteX62" fmla="*/ 302204 w 1191459"/>
              <a:gd name="connsiteY62" fmla="*/ 2546055 h 2603499"/>
              <a:gd name="connsiteX63" fmla="*/ 257927 w 1191459"/>
              <a:gd name="connsiteY63" fmla="*/ 2544554 h 2603499"/>
              <a:gd name="connsiteX64" fmla="*/ 190964 w 1191459"/>
              <a:gd name="connsiteY64" fmla="*/ 2522790 h 2603499"/>
              <a:gd name="connsiteX65" fmla="*/ 113436 w 1191459"/>
              <a:gd name="connsiteY65" fmla="*/ 2480303 h 2603499"/>
              <a:gd name="connsiteX66" fmla="*/ 12125 w 1191459"/>
              <a:gd name="connsiteY66" fmla="*/ 2426213 h 2603499"/>
              <a:gd name="connsiteX67" fmla="*/ 5024 w 1191459"/>
              <a:gd name="connsiteY67" fmla="*/ 2387362 h 2603499"/>
              <a:gd name="connsiteX68" fmla="*/ 60 w 1191459"/>
              <a:gd name="connsiteY68" fmla="*/ 2334138 h 2603499"/>
              <a:gd name="connsiteX69" fmla="*/ 8373 w 1191459"/>
              <a:gd name="connsiteY69" fmla="*/ 2226072 h 2603499"/>
              <a:gd name="connsiteX70" fmla="*/ 33310 w 1191459"/>
              <a:gd name="connsiteY70" fmla="*/ 2142945 h 2603499"/>
              <a:gd name="connsiteX71" fmla="*/ 24998 w 1191459"/>
              <a:gd name="connsiteY71" fmla="*/ 2118007 h 2603499"/>
              <a:gd name="connsiteX72" fmla="*/ 8372 w 1191459"/>
              <a:gd name="connsiteY72" fmla="*/ 2051505 h 2603499"/>
              <a:gd name="connsiteX73" fmla="*/ 35735 w 1191459"/>
              <a:gd name="connsiteY73" fmla="*/ 1892611 h 2603499"/>
              <a:gd name="connsiteX74" fmla="*/ 80934 w 1191459"/>
              <a:gd name="connsiteY74" fmla="*/ 1804635 h 2603499"/>
              <a:gd name="connsiteX75" fmla="*/ 126136 w 1191459"/>
              <a:gd name="connsiteY75" fmla="*/ 1697695 h 2603499"/>
              <a:gd name="connsiteX76" fmla="*/ 161811 w 1191459"/>
              <a:gd name="connsiteY76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739892 w 1191459"/>
              <a:gd name="connsiteY52" fmla="*/ 2084756 h 2603499"/>
              <a:gd name="connsiteX53" fmla="*/ 693609 w 1191459"/>
              <a:gd name="connsiteY53" fmla="*/ 2274822 h 2603499"/>
              <a:gd name="connsiteX54" fmla="*/ 640096 w 1191459"/>
              <a:gd name="connsiteY54" fmla="*/ 2349681 h 2603499"/>
              <a:gd name="connsiteX55" fmla="*/ 651382 w 1191459"/>
              <a:gd name="connsiteY55" fmla="*/ 2438523 h 2603499"/>
              <a:gd name="connsiteX56" fmla="*/ 614162 w 1191459"/>
              <a:gd name="connsiteY56" fmla="*/ 2522155 h 2603499"/>
              <a:gd name="connsiteX57" fmla="*/ 565498 w 1191459"/>
              <a:gd name="connsiteY57" fmla="*/ 2573706 h 2603499"/>
              <a:gd name="connsiteX58" fmla="*/ 515045 w 1191459"/>
              <a:gd name="connsiteY58" fmla="*/ 2603493 h 2603499"/>
              <a:gd name="connsiteX59" fmla="*/ 408769 w 1191459"/>
              <a:gd name="connsiteY59" fmla="*/ 2576130 h 2603499"/>
              <a:gd name="connsiteX60" fmla="*/ 336205 w 1191459"/>
              <a:gd name="connsiteY60" fmla="*/ 2556330 h 2603499"/>
              <a:gd name="connsiteX61" fmla="*/ 302204 w 1191459"/>
              <a:gd name="connsiteY61" fmla="*/ 2546055 h 2603499"/>
              <a:gd name="connsiteX62" fmla="*/ 257927 w 1191459"/>
              <a:gd name="connsiteY62" fmla="*/ 2544554 h 2603499"/>
              <a:gd name="connsiteX63" fmla="*/ 190964 w 1191459"/>
              <a:gd name="connsiteY63" fmla="*/ 2522790 h 2603499"/>
              <a:gd name="connsiteX64" fmla="*/ 113436 w 1191459"/>
              <a:gd name="connsiteY64" fmla="*/ 2480303 h 2603499"/>
              <a:gd name="connsiteX65" fmla="*/ 12125 w 1191459"/>
              <a:gd name="connsiteY65" fmla="*/ 2426213 h 2603499"/>
              <a:gd name="connsiteX66" fmla="*/ 5024 w 1191459"/>
              <a:gd name="connsiteY66" fmla="*/ 2387362 h 2603499"/>
              <a:gd name="connsiteX67" fmla="*/ 60 w 1191459"/>
              <a:gd name="connsiteY67" fmla="*/ 2334138 h 2603499"/>
              <a:gd name="connsiteX68" fmla="*/ 8373 w 1191459"/>
              <a:gd name="connsiteY68" fmla="*/ 2226072 h 2603499"/>
              <a:gd name="connsiteX69" fmla="*/ 33310 w 1191459"/>
              <a:gd name="connsiteY69" fmla="*/ 2142945 h 2603499"/>
              <a:gd name="connsiteX70" fmla="*/ 24998 w 1191459"/>
              <a:gd name="connsiteY70" fmla="*/ 2118007 h 2603499"/>
              <a:gd name="connsiteX71" fmla="*/ 8372 w 1191459"/>
              <a:gd name="connsiteY71" fmla="*/ 2051505 h 2603499"/>
              <a:gd name="connsiteX72" fmla="*/ 35735 w 1191459"/>
              <a:gd name="connsiteY72" fmla="*/ 1892611 h 2603499"/>
              <a:gd name="connsiteX73" fmla="*/ 80934 w 1191459"/>
              <a:gd name="connsiteY73" fmla="*/ 1804635 h 2603499"/>
              <a:gd name="connsiteX74" fmla="*/ 126136 w 1191459"/>
              <a:gd name="connsiteY74" fmla="*/ 1697695 h 2603499"/>
              <a:gd name="connsiteX75" fmla="*/ 161811 w 1191459"/>
              <a:gd name="connsiteY75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748205 w 1191459"/>
              <a:gd name="connsiteY51" fmla="*/ 1993316 h 2603499"/>
              <a:gd name="connsiteX52" fmla="*/ 693609 w 1191459"/>
              <a:gd name="connsiteY52" fmla="*/ 2274822 h 2603499"/>
              <a:gd name="connsiteX53" fmla="*/ 640096 w 1191459"/>
              <a:gd name="connsiteY53" fmla="*/ 2349681 h 2603499"/>
              <a:gd name="connsiteX54" fmla="*/ 651382 w 1191459"/>
              <a:gd name="connsiteY54" fmla="*/ 2438523 h 2603499"/>
              <a:gd name="connsiteX55" fmla="*/ 614162 w 1191459"/>
              <a:gd name="connsiteY55" fmla="*/ 2522155 h 2603499"/>
              <a:gd name="connsiteX56" fmla="*/ 565498 w 1191459"/>
              <a:gd name="connsiteY56" fmla="*/ 2573706 h 2603499"/>
              <a:gd name="connsiteX57" fmla="*/ 515045 w 1191459"/>
              <a:gd name="connsiteY57" fmla="*/ 2603493 h 2603499"/>
              <a:gd name="connsiteX58" fmla="*/ 408769 w 1191459"/>
              <a:gd name="connsiteY58" fmla="*/ 2576130 h 2603499"/>
              <a:gd name="connsiteX59" fmla="*/ 336205 w 1191459"/>
              <a:gd name="connsiteY59" fmla="*/ 2556330 h 2603499"/>
              <a:gd name="connsiteX60" fmla="*/ 302204 w 1191459"/>
              <a:gd name="connsiteY60" fmla="*/ 2546055 h 2603499"/>
              <a:gd name="connsiteX61" fmla="*/ 257927 w 1191459"/>
              <a:gd name="connsiteY61" fmla="*/ 2544554 h 2603499"/>
              <a:gd name="connsiteX62" fmla="*/ 190964 w 1191459"/>
              <a:gd name="connsiteY62" fmla="*/ 2522790 h 2603499"/>
              <a:gd name="connsiteX63" fmla="*/ 113436 w 1191459"/>
              <a:gd name="connsiteY63" fmla="*/ 2480303 h 2603499"/>
              <a:gd name="connsiteX64" fmla="*/ 12125 w 1191459"/>
              <a:gd name="connsiteY64" fmla="*/ 2426213 h 2603499"/>
              <a:gd name="connsiteX65" fmla="*/ 5024 w 1191459"/>
              <a:gd name="connsiteY65" fmla="*/ 2387362 h 2603499"/>
              <a:gd name="connsiteX66" fmla="*/ 60 w 1191459"/>
              <a:gd name="connsiteY66" fmla="*/ 2334138 h 2603499"/>
              <a:gd name="connsiteX67" fmla="*/ 8373 w 1191459"/>
              <a:gd name="connsiteY67" fmla="*/ 2226072 h 2603499"/>
              <a:gd name="connsiteX68" fmla="*/ 33310 w 1191459"/>
              <a:gd name="connsiteY68" fmla="*/ 2142945 h 2603499"/>
              <a:gd name="connsiteX69" fmla="*/ 24998 w 1191459"/>
              <a:gd name="connsiteY69" fmla="*/ 2118007 h 2603499"/>
              <a:gd name="connsiteX70" fmla="*/ 8372 w 1191459"/>
              <a:gd name="connsiteY70" fmla="*/ 2051505 h 2603499"/>
              <a:gd name="connsiteX71" fmla="*/ 35735 w 1191459"/>
              <a:gd name="connsiteY71" fmla="*/ 1892611 h 2603499"/>
              <a:gd name="connsiteX72" fmla="*/ 80934 w 1191459"/>
              <a:gd name="connsiteY72" fmla="*/ 1804635 h 2603499"/>
              <a:gd name="connsiteX73" fmla="*/ 126136 w 1191459"/>
              <a:gd name="connsiteY73" fmla="*/ 1697695 h 2603499"/>
              <a:gd name="connsiteX74" fmla="*/ 161811 w 1191459"/>
              <a:gd name="connsiteY74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64830 w 1191459"/>
              <a:gd name="connsiteY49" fmla="*/ 1893563 h 2603499"/>
              <a:gd name="connsiteX50" fmla="*/ 756518 w 1191459"/>
              <a:gd name="connsiteY50" fmla="*/ 1960065 h 2603499"/>
              <a:gd name="connsiteX51" fmla="*/ 693609 w 1191459"/>
              <a:gd name="connsiteY51" fmla="*/ 2274822 h 2603499"/>
              <a:gd name="connsiteX52" fmla="*/ 640096 w 1191459"/>
              <a:gd name="connsiteY52" fmla="*/ 2349681 h 2603499"/>
              <a:gd name="connsiteX53" fmla="*/ 651382 w 1191459"/>
              <a:gd name="connsiteY53" fmla="*/ 2438523 h 2603499"/>
              <a:gd name="connsiteX54" fmla="*/ 614162 w 1191459"/>
              <a:gd name="connsiteY54" fmla="*/ 2522155 h 2603499"/>
              <a:gd name="connsiteX55" fmla="*/ 565498 w 1191459"/>
              <a:gd name="connsiteY55" fmla="*/ 2573706 h 2603499"/>
              <a:gd name="connsiteX56" fmla="*/ 515045 w 1191459"/>
              <a:gd name="connsiteY56" fmla="*/ 2603493 h 2603499"/>
              <a:gd name="connsiteX57" fmla="*/ 408769 w 1191459"/>
              <a:gd name="connsiteY57" fmla="*/ 2576130 h 2603499"/>
              <a:gd name="connsiteX58" fmla="*/ 336205 w 1191459"/>
              <a:gd name="connsiteY58" fmla="*/ 2556330 h 2603499"/>
              <a:gd name="connsiteX59" fmla="*/ 302204 w 1191459"/>
              <a:gd name="connsiteY59" fmla="*/ 2546055 h 2603499"/>
              <a:gd name="connsiteX60" fmla="*/ 257927 w 1191459"/>
              <a:gd name="connsiteY60" fmla="*/ 2544554 h 2603499"/>
              <a:gd name="connsiteX61" fmla="*/ 190964 w 1191459"/>
              <a:gd name="connsiteY61" fmla="*/ 2522790 h 2603499"/>
              <a:gd name="connsiteX62" fmla="*/ 113436 w 1191459"/>
              <a:gd name="connsiteY62" fmla="*/ 2480303 h 2603499"/>
              <a:gd name="connsiteX63" fmla="*/ 12125 w 1191459"/>
              <a:gd name="connsiteY63" fmla="*/ 2426213 h 2603499"/>
              <a:gd name="connsiteX64" fmla="*/ 5024 w 1191459"/>
              <a:gd name="connsiteY64" fmla="*/ 2387362 h 2603499"/>
              <a:gd name="connsiteX65" fmla="*/ 60 w 1191459"/>
              <a:gd name="connsiteY65" fmla="*/ 2334138 h 2603499"/>
              <a:gd name="connsiteX66" fmla="*/ 8373 w 1191459"/>
              <a:gd name="connsiteY66" fmla="*/ 2226072 h 2603499"/>
              <a:gd name="connsiteX67" fmla="*/ 33310 w 1191459"/>
              <a:gd name="connsiteY67" fmla="*/ 2142945 h 2603499"/>
              <a:gd name="connsiteX68" fmla="*/ 24998 w 1191459"/>
              <a:gd name="connsiteY68" fmla="*/ 2118007 h 2603499"/>
              <a:gd name="connsiteX69" fmla="*/ 8372 w 1191459"/>
              <a:gd name="connsiteY69" fmla="*/ 2051505 h 2603499"/>
              <a:gd name="connsiteX70" fmla="*/ 35735 w 1191459"/>
              <a:gd name="connsiteY70" fmla="*/ 1892611 h 2603499"/>
              <a:gd name="connsiteX71" fmla="*/ 80934 w 1191459"/>
              <a:gd name="connsiteY71" fmla="*/ 1804635 h 2603499"/>
              <a:gd name="connsiteX72" fmla="*/ 126136 w 1191459"/>
              <a:gd name="connsiteY72" fmla="*/ 1697695 h 2603499"/>
              <a:gd name="connsiteX73" fmla="*/ 161811 w 1191459"/>
              <a:gd name="connsiteY73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81456 w 1191459"/>
              <a:gd name="connsiteY48" fmla="*/ 1827061 h 2603499"/>
              <a:gd name="connsiteX49" fmla="*/ 756518 w 1191459"/>
              <a:gd name="connsiteY49" fmla="*/ 1960065 h 2603499"/>
              <a:gd name="connsiteX50" fmla="*/ 693609 w 1191459"/>
              <a:gd name="connsiteY50" fmla="*/ 2274822 h 2603499"/>
              <a:gd name="connsiteX51" fmla="*/ 640096 w 1191459"/>
              <a:gd name="connsiteY51" fmla="*/ 2349681 h 2603499"/>
              <a:gd name="connsiteX52" fmla="*/ 651382 w 1191459"/>
              <a:gd name="connsiteY52" fmla="*/ 2438523 h 2603499"/>
              <a:gd name="connsiteX53" fmla="*/ 614162 w 1191459"/>
              <a:gd name="connsiteY53" fmla="*/ 2522155 h 2603499"/>
              <a:gd name="connsiteX54" fmla="*/ 565498 w 1191459"/>
              <a:gd name="connsiteY54" fmla="*/ 2573706 h 2603499"/>
              <a:gd name="connsiteX55" fmla="*/ 515045 w 1191459"/>
              <a:gd name="connsiteY55" fmla="*/ 2603493 h 2603499"/>
              <a:gd name="connsiteX56" fmla="*/ 408769 w 1191459"/>
              <a:gd name="connsiteY56" fmla="*/ 2576130 h 2603499"/>
              <a:gd name="connsiteX57" fmla="*/ 336205 w 1191459"/>
              <a:gd name="connsiteY57" fmla="*/ 2556330 h 2603499"/>
              <a:gd name="connsiteX58" fmla="*/ 302204 w 1191459"/>
              <a:gd name="connsiteY58" fmla="*/ 2546055 h 2603499"/>
              <a:gd name="connsiteX59" fmla="*/ 257927 w 1191459"/>
              <a:gd name="connsiteY59" fmla="*/ 2544554 h 2603499"/>
              <a:gd name="connsiteX60" fmla="*/ 190964 w 1191459"/>
              <a:gd name="connsiteY60" fmla="*/ 2522790 h 2603499"/>
              <a:gd name="connsiteX61" fmla="*/ 113436 w 1191459"/>
              <a:gd name="connsiteY61" fmla="*/ 2480303 h 2603499"/>
              <a:gd name="connsiteX62" fmla="*/ 12125 w 1191459"/>
              <a:gd name="connsiteY62" fmla="*/ 2426213 h 2603499"/>
              <a:gd name="connsiteX63" fmla="*/ 5024 w 1191459"/>
              <a:gd name="connsiteY63" fmla="*/ 2387362 h 2603499"/>
              <a:gd name="connsiteX64" fmla="*/ 60 w 1191459"/>
              <a:gd name="connsiteY64" fmla="*/ 2334138 h 2603499"/>
              <a:gd name="connsiteX65" fmla="*/ 8373 w 1191459"/>
              <a:gd name="connsiteY65" fmla="*/ 2226072 h 2603499"/>
              <a:gd name="connsiteX66" fmla="*/ 33310 w 1191459"/>
              <a:gd name="connsiteY66" fmla="*/ 2142945 h 2603499"/>
              <a:gd name="connsiteX67" fmla="*/ 24998 w 1191459"/>
              <a:gd name="connsiteY67" fmla="*/ 2118007 h 2603499"/>
              <a:gd name="connsiteX68" fmla="*/ 8372 w 1191459"/>
              <a:gd name="connsiteY68" fmla="*/ 2051505 h 2603499"/>
              <a:gd name="connsiteX69" fmla="*/ 35735 w 1191459"/>
              <a:gd name="connsiteY69" fmla="*/ 1892611 h 2603499"/>
              <a:gd name="connsiteX70" fmla="*/ 80934 w 1191459"/>
              <a:gd name="connsiteY70" fmla="*/ 1804635 h 2603499"/>
              <a:gd name="connsiteX71" fmla="*/ 126136 w 1191459"/>
              <a:gd name="connsiteY71" fmla="*/ 1697695 h 2603499"/>
              <a:gd name="connsiteX72" fmla="*/ 161811 w 1191459"/>
              <a:gd name="connsiteY72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806394 w 1191459"/>
              <a:gd name="connsiteY46" fmla="*/ 1752247 h 2603499"/>
              <a:gd name="connsiteX47" fmla="*/ 789769 w 1191459"/>
              <a:gd name="connsiteY47" fmla="*/ 1802123 h 2603499"/>
              <a:gd name="connsiteX48" fmla="*/ 756518 w 1191459"/>
              <a:gd name="connsiteY48" fmla="*/ 1960065 h 2603499"/>
              <a:gd name="connsiteX49" fmla="*/ 693609 w 1191459"/>
              <a:gd name="connsiteY49" fmla="*/ 2274822 h 2603499"/>
              <a:gd name="connsiteX50" fmla="*/ 640096 w 1191459"/>
              <a:gd name="connsiteY50" fmla="*/ 2349681 h 2603499"/>
              <a:gd name="connsiteX51" fmla="*/ 651382 w 1191459"/>
              <a:gd name="connsiteY51" fmla="*/ 2438523 h 2603499"/>
              <a:gd name="connsiteX52" fmla="*/ 614162 w 1191459"/>
              <a:gd name="connsiteY52" fmla="*/ 2522155 h 2603499"/>
              <a:gd name="connsiteX53" fmla="*/ 565498 w 1191459"/>
              <a:gd name="connsiteY53" fmla="*/ 2573706 h 2603499"/>
              <a:gd name="connsiteX54" fmla="*/ 515045 w 1191459"/>
              <a:gd name="connsiteY54" fmla="*/ 2603493 h 2603499"/>
              <a:gd name="connsiteX55" fmla="*/ 408769 w 1191459"/>
              <a:gd name="connsiteY55" fmla="*/ 2576130 h 2603499"/>
              <a:gd name="connsiteX56" fmla="*/ 336205 w 1191459"/>
              <a:gd name="connsiteY56" fmla="*/ 2556330 h 2603499"/>
              <a:gd name="connsiteX57" fmla="*/ 302204 w 1191459"/>
              <a:gd name="connsiteY57" fmla="*/ 2546055 h 2603499"/>
              <a:gd name="connsiteX58" fmla="*/ 257927 w 1191459"/>
              <a:gd name="connsiteY58" fmla="*/ 2544554 h 2603499"/>
              <a:gd name="connsiteX59" fmla="*/ 190964 w 1191459"/>
              <a:gd name="connsiteY59" fmla="*/ 2522790 h 2603499"/>
              <a:gd name="connsiteX60" fmla="*/ 113436 w 1191459"/>
              <a:gd name="connsiteY60" fmla="*/ 2480303 h 2603499"/>
              <a:gd name="connsiteX61" fmla="*/ 12125 w 1191459"/>
              <a:gd name="connsiteY61" fmla="*/ 2426213 h 2603499"/>
              <a:gd name="connsiteX62" fmla="*/ 5024 w 1191459"/>
              <a:gd name="connsiteY62" fmla="*/ 2387362 h 2603499"/>
              <a:gd name="connsiteX63" fmla="*/ 60 w 1191459"/>
              <a:gd name="connsiteY63" fmla="*/ 2334138 h 2603499"/>
              <a:gd name="connsiteX64" fmla="*/ 8373 w 1191459"/>
              <a:gd name="connsiteY64" fmla="*/ 2226072 h 2603499"/>
              <a:gd name="connsiteX65" fmla="*/ 33310 w 1191459"/>
              <a:gd name="connsiteY65" fmla="*/ 2142945 h 2603499"/>
              <a:gd name="connsiteX66" fmla="*/ 24998 w 1191459"/>
              <a:gd name="connsiteY66" fmla="*/ 2118007 h 2603499"/>
              <a:gd name="connsiteX67" fmla="*/ 8372 w 1191459"/>
              <a:gd name="connsiteY67" fmla="*/ 2051505 h 2603499"/>
              <a:gd name="connsiteX68" fmla="*/ 35735 w 1191459"/>
              <a:gd name="connsiteY68" fmla="*/ 1892611 h 2603499"/>
              <a:gd name="connsiteX69" fmla="*/ 80934 w 1191459"/>
              <a:gd name="connsiteY69" fmla="*/ 1804635 h 2603499"/>
              <a:gd name="connsiteX70" fmla="*/ 126136 w 1191459"/>
              <a:gd name="connsiteY70" fmla="*/ 1697695 h 2603499"/>
              <a:gd name="connsiteX71" fmla="*/ 161811 w 1191459"/>
              <a:gd name="connsiteY71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823020 w 1191459"/>
              <a:gd name="connsiteY45" fmla="*/ 1735621 h 2603499"/>
              <a:gd name="connsiteX46" fmla="*/ 789769 w 1191459"/>
              <a:gd name="connsiteY46" fmla="*/ 1802123 h 2603499"/>
              <a:gd name="connsiteX47" fmla="*/ 756518 w 1191459"/>
              <a:gd name="connsiteY47" fmla="*/ 1960065 h 2603499"/>
              <a:gd name="connsiteX48" fmla="*/ 693609 w 1191459"/>
              <a:gd name="connsiteY48" fmla="*/ 2274822 h 2603499"/>
              <a:gd name="connsiteX49" fmla="*/ 640096 w 1191459"/>
              <a:gd name="connsiteY49" fmla="*/ 2349681 h 2603499"/>
              <a:gd name="connsiteX50" fmla="*/ 651382 w 1191459"/>
              <a:gd name="connsiteY50" fmla="*/ 2438523 h 2603499"/>
              <a:gd name="connsiteX51" fmla="*/ 614162 w 1191459"/>
              <a:gd name="connsiteY51" fmla="*/ 2522155 h 2603499"/>
              <a:gd name="connsiteX52" fmla="*/ 565498 w 1191459"/>
              <a:gd name="connsiteY52" fmla="*/ 2573706 h 2603499"/>
              <a:gd name="connsiteX53" fmla="*/ 515045 w 1191459"/>
              <a:gd name="connsiteY53" fmla="*/ 2603493 h 2603499"/>
              <a:gd name="connsiteX54" fmla="*/ 408769 w 1191459"/>
              <a:gd name="connsiteY54" fmla="*/ 2576130 h 2603499"/>
              <a:gd name="connsiteX55" fmla="*/ 336205 w 1191459"/>
              <a:gd name="connsiteY55" fmla="*/ 2556330 h 2603499"/>
              <a:gd name="connsiteX56" fmla="*/ 302204 w 1191459"/>
              <a:gd name="connsiteY56" fmla="*/ 2546055 h 2603499"/>
              <a:gd name="connsiteX57" fmla="*/ 257927 w 1191459"/>
              <a:gd name="connsiteY57" fmla="*/ 2544554 h 2603499"/>
              <a:gd name="connsiteX58" fmla="*/ 190964 w 1191459"/>
              <a:gd name="connsiteY58" fmla="*/ 2522790 h 2603499"/>
              <a:gd name="connsiteX59" fmla="*/ 113436 w 1191459"/>
              <a:gd name="connsiteY59" fmla="*/ 2480303 h 2603499"/>
              <a:gd name="connsiteX60" fmla="*/ 12125 w 1191459"/>
              <a:gd name="connsiteY60" fmla="*/ 2426213 h 2603499"/>
              <a:gd name="connsiteX61" fmla="*/ 5024 w 1191459"/>
              <a:gd name="connsiteY61" fmla="*/ 2387362 h 2603499"/>
              <a:gd name="connsiteX62" fmla="*/ 60 w 1191459"/>
              <a:gd name="connsiteY62" fmla="*/ 2334138 h 2603499"/>
              <a:gd name="connsiteX63" fmla="*/ 8373 w 1191459"/>
              <a:gd name="connsiteY63" fmla="*/ 2226072 h 2603499"/>
              <a:gd name="connsiteX64" fmla="*/ 33310 w 1191459"/>
              <a:gd name="connsiteY64" fmla="*/ 2142945 h 2603499"/>
              <a:gd name="connsiteX65" fmla="*/ 24998 w 1191459"/>
              <a:gd name="connsiteY65" fmla="*/ 2118007 h 2603499"/>
              <a:gd name="connsiteX66" fmla="*/ 8372 w 1191459"/>
              <a:gd name="connsiteY66" fmla="*/ 2051505 h 2603499"/>
              <a:gd name="connsiteX67" fmla="*/ 35735 w 1191459"/>
              <a:gd name="connsiteY67" fmla="*/ 1892611 h 2603499"/>
              <a:gd name="connsiteX68" fmla="*/ 80934 w 1191459"/>
              <a:gd name="connsiteY68" fmla="*/ 1804635 h 2603499"/>
              <a:gd name="connsiteX69" fmla="*/ 126136 w 1191459"/>
              <a:gd name="connsiteY69" fmla="*/ 1697695 h 2603499"/>
              <a:gd name="connsiteX70" fmla="*/ 161811 w 1191459"/>
              <a:gd name="connsiteY70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831332 w 1191459"/>
              <a:gd name="connsiteY44" fmla="*/ 1710683 h 2603499"/>
              <a:gd name="connsiteX45" fmla="*/ 789769 w 1191459"/>
              <a:gd name="connsiteY45" fmla="*/ 1802123 h 2603499"/>
              <a:gd name="connsiteX46" fmla="*/ 756518 w 1191459"/>
              <a:gd name="connsiteY46" fmla="*/ 1960065 h 2603499"/>
              <a:gd name="connsiteX47" fmla="*/ 693609 w 1191459"/>
              <a:gd name="connsiteY47" fmla="*/ 2274822 h 2603499"/>
              <a:gd name="connsiteX48" fmla="*/ 640096 w 1191459"/>
              <a:gd name="connsiteY48" fmla="*/ 2349681 h 2603499"/>
              <a:gd name="connsiteX49" fmla="*/ 651382 w 1191459"/>
              <a:gd name="connsiteY49" fmla="*/ 2438523 h 2603499"/>
              <a:gd name="connsiteX50" fmla="*/ 614162 w 1191459"/>
              <a:gd name="connsiteY50" fmla="*/ 2522155 h 2603499"/>
              <a:gd name="connsiteX51" fmla="*/ 565498 w 1191459"/>
              <a:gd name="connsiteY51" fmla="*/ 2573706 h 2603499"/>
              <a:gd name="connsiteX52" fmla="*/ 515045 w 1191459"/>
              <a:gd name="connsiteY52" fmla="*/ 2603493 h 2603499"/>
              <a:gd name="connsiteX53" fmla="*/ 408769 w 1191459"/>
              <a:gd name="connsiteY53" fmla="*/ 2576130 h 2603499"/>
              <a:gd name="connsiteX54" fmla="*/ 336205 w 1191459"/>
              <a:gd name="connsiteY54" fmla="*/ 2556330 h 2603499"/>
              <a:gd name="connsiteX55" fmla="*/ 302204 w 1191459"/>
              <a:gd name="connsiteY55" fmla="*/ 2546055 h 2603499"/>
              <a:gd name="connsiteX56" fmla="*/ 257927 w 1191459"/>
              <a:gd name="connsiteY56" fmla="*/ 2544554 h 2603499"/>
              <a:gd name="connsiteX57" fmla="*/ 190964 w 1191459"/>
              <a:gd name="connsiteY57" fmla="*/ 2522790 h 2603499"/>
              <a:gd name="connsiteX58" fmla="*/ 113436 w 1191459"/>
              <a:gd name="connsiteY58" fmla="*/ 2480303 h 2603499"/>
              <a:gd name="connsiteX59" fmla="*/ 12125 w 1191459"/>
              <a:gd name="connsiteY59" fmla="*/ 2426213 h 2603499"/>
              <a:gd name="connsiteX60" fmla="*/ 5024 w 1191459"/>
              <a:gd name="connsiteY60" fmla="*/ 2387362 h 2603499"/>
              <a:gd name="connsiteX61" fmla="*/ 60 w 1191459"/>
              <a:gd name="connsiteY61" fmla="*/ 2334138 h 2603499"/>
              <a:gd name="connsiteX62" fmla="*/ 8373 w 1191459"/>
              <a:gd name="connsiteY62" fmla="*/ 2226072 h 2603499"/>
              <a:gd name="connsiteX63" fmla="*/ 33310 w 1191459"/>
              <a:gd name="connsiteY63" fmla="*/ 2142945 h 2603499"/>
              <a:gd name="connsiteX64" fmla="*/ 24998 w 1191459"/>
              <a:gd name="connsiteY64" fmla="*/ 2118007 h 2603499"/>
              <a:gd name="connsiteX65" fmla="*/ 8372 w 1191459"/>
              <a:gd name="connsiteY65" fmla="*/ 2051505 h 2603499"/>
              <a:gd name="connsiteX66" fmla="*/ 35735 w 1191459"/>
              <a:gd name="connsiteY66" fmla="*/ 1892611 h 2603499"/>
              <a:gd name="connsiteX67" fmla="*/ 80934 w 1191459"/>
              <a:gd name="connsiteY67" fmla="*/ 1804635 h 2603499"/>
              <a:gd name="connsiteX68" fmla="*/ 126136 w 1191459"/>
              <a:gd name="connsiteY68" fmla="*/ 1697695 h 2603499"/>
              <a:gd name="connsiteX69" fmla="*/ 161811 w 1191459"/>
              <a:gd name="connsiteY69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789769 w 1191459"/>
              <a:gd name="connsiteY44" fmla="*/ 1802123 h 2603499"/>
              <a:gd name="connsiteX45" fmla="*/ 756518 w 1191459"/>
              <a:gd name="connsiteY45" fmla="*/ 1960065 h 2603499"/>
              <a:gd name="connsiteX46" fmla="*/ 693609 w 1191459"/>
              <a:gd name="connsiteY46" fmla="*/ 2274822 h 2603499"/>
              <a:gd name="connsiteX47" fmla="*/ 640096 w 1191459"/>
              <a:gd name="connsiteY47" fmla="*/ 2349681 h 2603499"/>
              <a:gd name="connsiteX48" fmla="*/ 651382 w 1191459"/>
              <a:gd name="connsiteY48" fmla="*/ 2438523 h 2603499"/>
              <a:gd name="connsiteX49" fmla="*/ 614162 w 1191459"/>
              <a:gd name="connsiteY49" fmla="*/ 2522155 h 2603499"/>
              <a:gd name="connsiteX50" fmla="*/ 565498 w 1191459"/>
              <a:gd name="connsiteY50" fmla="*/ 2573706 h 2603499"/>
              <a:gd name="connsiteX51" fmla="*/ 515045 w 1191459"/>
              <a:gd name="connsiteY51" fmla="*/ 2603493 h 2603499"/>
              <a:gd name="connsiteX52" fmla="*/ 408769 w 1191459"/>
              <a:gd name="connsiteY52" fmla="*/ 2576130 h 2603499"/>
              <a:gd name="connsiteX53" fmla="*/ 336205 w 1191459"/>
              <a:gd name="connsiteY53" fmla="*/ 2556330 h 2603499"/>
              <a:gd name="connsiteX54" fmla="*/ 302204 w 1191459"/>
              <a:gd name="connsiteY54" fmla="*/ 2546055 h 2603499"/>
              <a:gd name="connsiteX55" fmla="*/ 257927 w 1191459"/>
              <a:gd name="connsiteY55" fmla="*/ 2544554 h 2603499"/>
              <a:gd name="connsiteX56" fmla="*/ 190964 w 1191459"/>
              <a:gd name="connsiteY56" fmla="*/ 2522790 h 2603499"/>
              <a:gd name="connsiteX57" fmla="*/ 113436 w 1191459"/>
              <a:gd name="connsiteY57" fmla="*/ 2480303 h 2603499"/>
              <a:gd name="connsiteX58" fmla="*/ 12125 w 1191459"/>
              <a:gd name="connsiteY58" fmla="*/ 2426213 h 2603499"/>
              <a:gd name="connsiteX59" fmla="*/ 5024 w 1191459"/>
              <a:gd name="connsiteY59" fmla="*/ 2387362 h 2603499"/>
              <a:gd name="connsiteX60" fmla="*/ 60 w 1191459"/>
              <a:gd name="connsiteY60" fmla="*/ 2334138 h 2603499"/>
              <a:gd name="connsiteX61" fmla="*/ 8373 w 1191459"/>
              <a:gd name="connsiteY61" fmla="*/ 2226072 h 2603499"/>
              <a:gd name="connsiteX62" fmla="*/ 33310 w 1191459"/>
              <a:gd name="connsiteY62" fmla="*/ 2142945 h 2603499"/>
              <a:gd name="connsiteX63" fmla="*/ 24998 w 1191459"/>
              <a:gd name="connsiteY63" fmla="*/ 2118007 h 2603499"/>
              <a:gd name="connsiteX64" fmla="*/ 8372 w 1191459"/>
              <a:gd name="connsiteY64" fmla="*/ 2051505 h 2603499"/>
              <a:gd name="connsiteX65" fmla="*/ 35735 w 1191459"/>
              <a:gd name="connsiteY65" fmla="*/ 1892611 h 2603499"/>
              <a:gd name="connsiteX66" fmla="*/ 80934 w 1191459"/>
              <a:gd name="connsiteY66" fmla="*/ 1804635 h 2603499"/>
              <a:gd name="connsiteX67" fmla="*/ 126136 w 1191459"/>
              <a:gd name="connsiteY67" fmla="*/ 1697695 h 2603499"/>
              <a:gd name="connsiteX68" fmla="*/ 161811 w 1191459"/>
              <a:gd name="connsiteY68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756518 w 1191459"/>
              <a:gd name="connsiteY44" fmla="*/ 1960065 h 2603499"/>
              <a:gd name="connsiteX45" fmla="*/ 693609 w 1191459"/>
              <a:gd name="connsiteY45" fmla="*/ 2274822 h 2603499"/>
              <a:gd name="connsiteX46" fmla="*/ 640096 w 1191459"/>
              <a:gd name="connsiteY46" fmla="*/ 2349681 h 2603499"/>
              <a:gd name="connsiteX47" fmla="*/ 651382 w 1191459"/>
              <a:gd name="connsiteY47" fmla="*/ 2438523 h 2603499"/>
              <a:gd name="connsiteX48" fmla="*/ 614162 w 1191459"/>
              <a:gd name="connsiteY48" fmla="*/ 2522155 h 2603499"/>
              <a:gd name="connsiteX49" fmla="*/ 565498 w 1191459"/>
              <a:gd name="connsiteY49" fmla="*/ 2573706 h 2603499"/>
              <a:gd name="connsiteX50" fmla="*/ 515045 w 1191459"/>
              <a:gd name="connsiteY50" fmla="*/ 2603493 h 2603499"/>
              <a:gd name="connsiteX51" fmla="*/ 408769 w 1191459"/>
              <a:gd name="connsiteY51" fmla="*/ 2576130 h 2603499"/>
              <a:gd name="connsiteX52" fmla="*/ 336205 w 1191459"/>
              <a:gd name="connsiteY52" fmla="*/ 2556330 h 2603499"/>
              <a:gd name="connsiteX53" fmla="*/ 302204 w 1191459"/>
              <a:gd name="connsiteY53" fmla="*/ 2546055 h 2603499"/>
              <a:gd name="connsiteX54" fmla="*/ 257927 w 1191459"/>
              <a:gd name="connsiteY54" fmla="*/ 2544554 h 2603499"/>
              <a:gd name="connsiteX55" fmla="*/ 190964 w 1191459"/>
              <a:gd name="connsiteY55" fmla="*/ 2522790 h 2603499"/>
              <a:gd name="connsiteX56" fmla="*/ 113436 w 1191459"/>
              <a:gd name="connsiteY56" fmla="*/ 2480303 h 2603499"/>
              <a:gd name="connsiteX57" fmla="*/ 12125 w 1191459"/>
              <a:gd name="connsiteY57" fmla="*/ 2426213 h 2603499"/>
              <a:gd name="connsiteX58" fmla="*/ 5024 w 1191459"/>
              <a:gd name="connsiteY58" fmla="*/ 2387362 h 2603499"/>
              <a:gd name="connsiteX59" fmla="*/ 60 w 1191459"/>
              <a:gd name="connsiteY59" fmla="*/ 2334138 h 2603499"/>
              <a:gd name="connsiteX60" fmla="*/ 8373 w 1191459"/>
              <a:gd name="connsiteY60" fmla="*/ 2226072 h 2603499"/>
              <a:gd name="connsiteX61" fmla="*/ 33310 w 1191459"/>
              <a:gd name="connsiteY61" fmla="*/ 2142945 h 2603499"/>
              <a:gd name="connsiteX62" fmla="*/ 24998 w 1191459"/>
              <a:gd name="connsiteY62" fmla="*/ 2118007 h 2603499"/>
              <a:gd name="connsiteX63" fmla="*/ 8372 w 1191459"/>
              <a:gd name="connsiteY63" fmla="*/ 2051505 h 2603499"/>
              <a:gd name="connsiteX64" fmla="*/ 35735 w 1191459"/>
              <a:gd name="connsiteY64" fmla="*/ 1892611 h 2603499"/>
              <a:gd name="connsiteX65" fmla="*/ 80934 w 1191459"/>
              <a:gd name="connsiteY65" fmla="*/ 1804635 h 2603499"/>
              <a:gd name="connsiteX66" fmla="*/ 126136 w 1191459"/>
              <a:gd name="connsiteY66" fmla="*/ 1697695 h 2603499"/>
              <a:gd name="connsiteX67" fmla="*/ 161811 w 1191459"/>
              <a:gd name="connsiteY67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64583 w 1191459"/>
              <a:gd name="connsiteY42" fmla="*/ 1635869 h 2603499"/>
              <a:gd name="connsiteX43" fmla="*/ 847958 w 1191459"/>
              <a:gd name="connsiteY43" fmla="*/ 1660807 h 2603499"/>
              <a:gd name="connsiteX44" fmla="*/ 693609 w 1191459"/>
              <a:gd name="connsiteY44" fmla="*/ 2274822 h 2603499"/>
              <a:gd name="connsiteX45" fmla="*/ 640096 w 1191459"/>
              <a:gd name="connsiteY45" fmla="*/ 2349681 h 2603499"/>
              <a:gd name="connsiteX46" fmla="*/ 651382 w 1191459"/>
              <a:gd name="connsiteY46" fmla="*/ 2438523 h 2603499"/>
              <a:gd name="connsiteX47" fmla="*/ 614162 w 1191459"/>
              <a:gd name="connsiteY47" fmla="*/ 2522155 h 2603499"/>
              <a:gd name="connsiteX48" fmla="*/ 565498 w 1191459"/>
              <a:gd name="connsiteY48" fmla="*/ 2573706 h 2603499"/>
              <a:gd name="connsiteX49" fmla="*/ 515045 w 1191459"/>
              <a:gd name="connsiteY49" fmla="*/ 2603493 h 2603499"/>
              <a:gd name="connsiteX50" fmla="*/ 408769 w 1191459"/>
              <a:gd name="connsiteY50" fmla="*/ 2576130 h 2603499"/>
              <a:gd name="connsiteX51" fmla="*/ 336205 w 1191459"/>
              <a:gd name="connsiteY51" fmla="*/ 2556330 h 2603499"/>
              <a:gd name="connsiteX52" fmla="*/ 302204 w 1191459"/>
              <a:gd name="connsiteY52" fmla="*/ 2546055 h 2603499"/>
              <a:gd name="connsiteX53" fmla="*/ 257927 w 1191459"/>
              <a:gd name="connsiteY53" fmla="*/ 2544554 h 2603499"/>
              <a:gd name="connsiteX54" fmla="*/ 190964 w 1191459"/>
              <a:gd name="connsiteY54" fmla="*/ 2522790 h 2603499"/>
              <a:gd name="connsiteX55" fmla="*/ 113436 w 1191459"/>
              <a:gd name="connsiteY55" fmla="*/ 2480303 h 2603499"/>
              <a:gd name="connsiteX56" fmla="*/ 12125 w 1191459"/>
              <a:gd name="connsiteY56" fmla="*/ 2426213 h 2603499"/>
              <a:gd name="connsiteX57" fmla="*/ 5024 w 1191459"/>
              <a:gd name="connsiteY57" fmla="*/ 2387362 h 2603499"/>
              <a:gd name="connsiteX58" fmla="*/ 60 w 1191459"/>
              <a:gd name="connsiteY58" fmla="*/ 2334138 h 2603499"/>
              <a:gd name="connsiteX59" fmla="*/ 8373 w 1191459"/>
              <a:gd name="connsiteY59" fmla="*/ 2226072 h 2603499"/>
              <a:gd name="connsiteX60" fmla="*/ 33310 w 1191459"/>
              <a:gd name="connsiteY60" fmla="*/ 2142945 h 2603499"/>
              <a:gd name="connsiteX61" fmla="*/ 24998 w 1191459"/>
              <a:gd name="connsiteY61" fmla="*/ 2118007 h 2603499"/>
              <a:gd name="connsiteX62" fmla="*/ 8372 w 1191459"/>
              <a:gd name="connsiteY62" fmla="*/ 2051505 h 2603499"/>
              <a:gd name="connsiteX63" fmla="*/ 35735 w 1191459"/>
              <a:gd name="connsiteY63" fmla="*/ 1892611 h 2603499"/>
              <a:gd name="connsiteX64" fmla="*/ 80934 w 1191459"/>
              <a:gd name="connsiteY64" fmla="*/ 1804635 h 2603499"/>
              <a:gd name="connsiteX65" fmla="*/ 126136 w 1191459"/>
              <a:gd name="connsiteY65" fmla="*/ 1697695 h 2603499"/>
              <a:gd name="connsiteX66" fmla="*/ 161811 w 1191459"/>
              <a:gd name="connsiteY66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72896 w 1191459"/>
              <a:gd name="connsiteY41" fmla="*/ 1610930 h 2603499"/>
              <a:gd name="connsiteX42" fmla="*/ 847958 w 1191459"/>
              <a:gd name="connsiteY42" fmla="*/ 1660807 h 2603499"/>
              <a:gd name="connsiteX43" fmla="*/ 693609 w 1191459"/>
              <a:gd name="connsiteY43" fmla="*/ 2274822 h 2603499"/>
              <a:gd name="connsiteX44" fmla="*/ 640096 w 1191459"/>
              <a:gd name="connsiteY44" fmla="*/ 2349681 h 2603499"/>
              <a:gd name="connsiteX45" fmla="*/ 651382 w 1191459"/>
              <a:gd name="connsiteY45" fmla="*/ 2438523 h 2603499"/>
              <a:gd name="connsiteX46" fmla="*/ 614162 w 1191459"/>
              <a:gd name="connsiteY46" fmla="*/ 2522155 h 2603499"/>
              <a:gd name="connsiteX47" fmla="*/ 565498 w 1191459"/>
              <a:gd name="connsiteY47" fmla="*/ 2573706 h 2603499"/>
              <a:gd name="connsiteX48" fmla="*/ 515045 w 1191459"/>
              <a:gd name="connsiteY48" fmla="*/ 2603493 h 2603499"/>
              <a:gd name="connsiteX49" fmla="*/ 408769 w 1191459"/>
              <a:gd name="connsiteY49" fmla="*/ 2576130 h 2603499"/>
              <a:gd name="connsiteX50" fmla="*/ 336205 w 1191459"/>
              <a:gd name="connsiteY50" fmla="*/ 2556330 h 2603499"/>
              <a:gd name="connsiteX51" fmla="*/ 302204 w 1191459"/>
              <a:gd name="connsiteY51" fmla="*/ 2546055 h 2603499"/>
              <a:gd name="connsiteX52" fmla="*/ 257927 w 1191459"/>
              <a:gd name="connsiteY52" fmla="*/ 2544554 h 2603499"/>
              <a:gd name="connsiteX53" fmla="*/ 190964 w 1191459"/>
              <a:gd name="connsiteY53" fmla="*/ 2522790 h 2603499"/>
              <a:gd name="connsiteX54" fmla="*/ 113436 w 1191459"/>
              <a:gd name="connsiteY54" fmla="*/ 2480303 h 2603499"/>
              <a:gd name="connsiteX55" fmla="*/ 12125 w 1191459"/>
              <a:gd name="connsiteY55" fmla="*/ 2426213 h 2603499"/>
              <a:gd name="connsiteX56" fmla="*/ 5024 w 1191459"/>
              <a:gd name="connsiteY56" fmla="*/ 2387362 h 2603499"/>
              <a:gd name="connsiteX57" fmla="*/ 60 w 1191459"/>
              <a:gd name="connsiteY57" fmla="*/ 2334138 h 2603499"/>
              <a:gd name="connsiteX58" fmla="*/ 8373 w 1191459"/>
              <a:gd name="connsiteY58" fmla="*/ 2226072 h 2603499"/>
              <a:gd name="connsiteX59" fmla="*/ 33310 w 1191459"/>
              <a:gd name="connsiteY59" fmla="*/ 2142945 h 2603499"/>
              <a:gd name="connsiteX60" fmla="*/ 24998 w 1191459"/>
              <a:gd name="connsiteY60" fmla="*/ 2118007 h 2603499"/>
              <a:gd name="connsiteX61" fmla="*/ 8372 w 1191459"/>
              <a:gd name="connsiteY61" fmla="*/ 2051505 h 2603499"/>
              <a:gd name="connsiteX62" fmla="*/ 35735 w 1191459"/>
              <a:gd name="connsiteY62" fmla="*/ 1892611 h 2603499"/>
              <a:gd name="connsiteX63" fmla="*/ 80934 w 1191459"/>
              <a:gd name="connsiteY63" fmla="*/ 1804635 h 2603499"/>
              <a:gd name="connsiteX64" fmla="*/ 126136 w 1191459"/>
              <a:gd name="connsiteY64" fmla="*/ 1697695 h 2603499"/>
              <a:gd name="connsiteX65" fmla="*/ 161811 w 1191459"/>
              <a:gd name="connsiteY65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81209 w 1191459"/>
              <a:gd name="connsiteY40" fmla="*/ 1585992 h 2603499"/>
              <a:gd name="connsiteX41" fmla="*/ 847958 w 1191459"/>
              <a:gd name="connsiteY41" fmla="*/ 1660807 h 2603499"/>
              <a:gd name="connsiteX42" fmla="*/ 693609 w 1191459"/>
              <a:gd name="connsiteY42" fmla="*/ 2274822 h 2603499"/>
              <a:gd name="connsiteX43" fmla="*/ 640096 w 1191459"/>
              <a:gd name="connsiteY43" fmla="*/ 2349681 h 2603499"/>
              <a:gd name="connsiteX44" fmla="*/ 651382 w 1191459"/>
              <a:gd name="connsiteY44" fmla="*/ 2438523 h 2603499"/>
              <a:gd name="connsiteX45" fmla="*/ 614162 w 1191459"/>
              <a:gd name="connsiteY45" fmla="*/ 2522155 h 2603499"/>
              <a:gd name="connsiteX46" fmla="*/ 565498 w 1191459"/>
              <a:gd name="connsiteY46" fmla="*/ 2573706 h 2603499"/>
              <a:gd name="connsiteX47" fmla="*/ 515045 w 1191459"/>
              <a:gd name="connsiteY47" fmla="*/ 2603493 h 2603499"/>
              <a:gd name="connsiteX48" fmla="*/ 408769 w 1191459"/>
              <a:gd name="connsiteY48" fmla="*/ 2576130 h 2603499"/>
              <a:gd name="connsiteX49" fmla="*/ 336205 w 1191459"/>
              <a:gd name="connsiteY49" fmla="*/ 2556330 h 2603499"/>
              <a:gd name="connsiteX50" fmla="*/ 302204 w 1191459"/>
              <a:gd name="connsiteY50" fmla="*/ 2546055 h 2603499"/>
              <a:gd name="connsiteX51" fmla="*/ 257927 w 1191459"/>
              <a:gd name="connsiteY51" fmla="*/ 2544554 h 2603499"/>
              <a:gd name="connsiteX52" fmla="*/ 190964 w 1191459"/>
              <a:gd name="connsiteY52" fmla="*/ 2522790 h 2603499"/>
              <a:gd name="connsiteX53" fmla="*/ 113436 w 1191459"/>
              <a:gd name="connsiteY53" fmla="*/ 2480303 h 2603499"/>
              <a:gd name="connsiteX54" fmla="*/ 12125 w 1191459"/>
              <a:gd name="connsiteY54" fmla="*/ 2426213 h 2603499"/>
              <a:gd name="connsiteX55" fmla="*/ 5024 w 1191459"/>
              <a:gd name="connsiteY55" fmla="*/ 2387362 h 2603499"/>
              <a:gd name="connsiteX56" fmla="*/ 60 w 1191459"/>
              <a:gd name="connsiteY56" fmla="*/ 2334138 h 2603499"/>
              <a:gd name="connsiteX57" fmla="*/ 8373 w 1191459"/>
              <a:gd name="connsiteY57" fmla="*/ 2226072 h 2603499"/>
              <a:gd name="connsiteX58" fmla="*/ 33310 w 1191459"/>
              <a:gd name="connsiteY58" fmla="*/ 2142945 h 2603499"/>
              <a:gd name="connsiteX59" fmla="*/ 24998 w 1191459"/>
              <a:gd name="connsiteY59" fmla="*/ 2118007 h 2603499"/>
              <a:gd name="connsiteX60" fmla="*/ 8372 w 1191459"/>
              <a:gd name="connsiteY60" fmla="*/ 2051505 h 2603499"/>
              <a:gd name="connsiteX61" fmla="*/ 35735 w 1191459"/>
              <a:gd name="connsiteY61" fmla="*/ 1892611 h 2603499"/>
              <a:gd name="connsiteX62" fmla="*/ 80934 w 1191459"/>
              <a:gd name="connsiteY62" fmla="*/ 1804635 h 2603499"/>
              <a:gd name="connsiteX63" fmla="*/ 126136 w 1191459"/>
              <a:gd name="connsiteY63" fmla="*/ 1697695 h 2603499"/>
              <a:gd name="connsiteX64" fmla="*/ 161811 w 1191459"/>
              <a:gd name="connsiteY64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97834 w 1191459"/>
              <a:gd name="connsiteY39" fmla="*/ 1536116 h 2603499"/>
              <a:gd name="connsiteX40" fmla="*/ 847958 w 1191459"/>
              <a:gd name="connsiteY40" fmla="*/ 1660807 h 2603499"/>
              <a:gd name="connsiteX41" fmla="*/ 693609 w 1191459"/>
              <a:gd name="connsiteY41" fmla="*/ 2274822 h 2603499"/>
              <a:gd name="connsiteX42" fmla="*/ 640096 w 1191459"/>
              <a:gd name="connsiteY42" fmla="*/ 2349681 h 2603499"/>
              <a:gd name="connsiteX43" fmla="*/ 651382 w 1191459"/>
              <a:gd name="connsiteY43" fmla="*/ 2438523 h 2603499"/>
              <a:gd name="connsiteX44" fmla="*/ 614162 w 1191459"/>
              <a:gd name="connsiteY44" fmla="*/ 2522155 h 2603499"/>
              <a:gd name="connsiteX45" fmla="*/ 565498 w 1191459"/>
              <a:gd name="connsiteY45" fmla="*/ 2573706 h 2603499"/>
              <a:gd name="connsiteX46" fmla="*/ 515045 w 1191459"/>
              <a:gd name="connsiteY46" fmla="*/ 2603493 h 2603499"/>
              <a:gd name="connsiteX47" fmla="*/ 408769 w 1191459"/>
              <a:gd name="connsiteY47" fmla="*/ 2576130 h 2603499"/>
              <a:gd name="connsiteX48" fmla="*/ 336205 w 1191459"/>
              <a:gd name="connsiteY48" fmla="*/ 2556330 h 2603499"/>
              <a:gd name="connsiteX49" fmla="*/ 302204 w 1191459"/>
              <a:gd name="connsiteY49" fmla="*/ 2546055 h 2603499"/>
              <a:gd name="connsiteX50" fmla="*/ 257927 w 1191459"/>
              <a:gd name="connsiteY50" fmla="*/ 2544554 h 2603499"/>
              <a:gd name="connsiteX51" fmla="*/ 190964 w 1191459"/>
              <a:gd name="connsiteY51" fmla="*/ 2522790 h 2603499"/>
              <a:gd name="connsiteX52" fmla="*/ 113436 w 1191459"/>
              <a:gd name="connsiteY52" fmla="*/ 2480303 h 2603499"/>
              <a:gd name="connsiteX53" fmla="*/ 12125 w 1191459"/>
              <a:gd name="connsiteY53" fmla="*/ 2426213 h 2603499"/>
              <a:gd name="connsiteX54" fmla="*/ 5024 w 1191459"/>
              <a:gd name="connsiteY54" fmla="*/ 2387362 h 2603499"/>
              <a:gd name="connsiteX55" fmla="*/ 60 w 1191459"/>
              <a:gd name="connsiteY55" fmla="*/ 2334138 h 2603499"/>
              <a:gd name="connsiteX56" fmla="*/ 8373 w 1191459"/>
              <a:gd name="connsiteY56" fmla="*/ 2226072 h 2603499"/>
              <a:gd name="connsiteX57" fmla="*/ 33310 w 1191459"/>
              <a:gd name="connsiteY57" fmla="*/ 2142945 h 2603499"/>
              <a:gd name="connsiteX58" fmla="*/ 24998 w 1191459"/>
              <a:gd name="connsiteY58" fmla="*/ 2118007 h 2603499"/>
              <a:gd name="connsiteX59" fmla="*/ 8372 w 1191459"/>
              <a:gd name="connsiteY59" fmla="*/ 2051505 h 2603499"/>
              <a:gd name="connsiteX60" fmla="*/ 35735 w 1191459"/>
              <a:gd name="connsiteY60" fmla="*/ 1892611 h 2603499"/>
              <a:gd name="connsiteX61" fmla="*/ 80934 w 1191459"/>
              <a:gd name="connsiteY61" fmla="*/ 1804635 h 2603499"/>
              <a:gd name="connsiteX62" fmla="*/ 126136 w 1191459"/>
              <a:gd name="connsiteY62" fmla="*/ 1697695 h 2603499"/>
              <a:gd name="connsiteX63" fmla="*/ 161811 w 1191459"/>
              <a:gd name="connsiteY63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914460 w 1191459"/>
              <a:gd name="connsiteY38" fmla="*/ 1511178 h 2603499"/>
              <a:gd name="connsiteX39" fmla="*/ 847958 w 1191459"/>
              <a:gd name="connsiteY39" fmla="*/ 1660807 h 2603499"/>
              <a:gd name="connsiteX40" fmla="*/ 693609 w 1191459"/>
              <a:gd name="connsiteY40" fmla="*/ 2274822 h 2603499"/>
              <a:gd name="connsiteX41" fmla="*/ 640096 w 1191459"/>
              <a:gd name="connsiteY41" fmla="*/ 2349681 h 2603499"/>
              <a:gd name="connsiteX42" fmla="*/ 651382 w 1191459"/>
              <a:gd name="connsiteY42" fmla="*/ 2438523 h 2603499"/>
              <a:gd name="connsiteX43" fmla="*/ 614162 w 1191459"/>
              <a:gd name="connsiteY43" fmla="*/ 2522155 h 2603499"/>
              <a:gd name="connsiteX44" fmla="*/ 565498 w 1191459"/>
              <a:gd name="connsiteY44" fmla="*/ 2573706 h 2603499"/>
              <a:gd name="connsiteX45" fmla="*/ 515045 w 1191459"/>
              <a:gd name="connsiteY45" fmla="*/ 2603493 h 2603499"/>
              <a:gd name="connsiteX46" fmla="*/ 408769 w 1191459"/>
              <a:gd name="connsiteY46" fmla="*/ 2576130 h 2603499"/>
              <a:gd name="connsiteX47" fmla="*/ 336205 w 1191459"/>
              <a:gd name="connsiteY47" fmla="*/ 2556330 h 2603499"/>
              <a:gd name="connsiteX48" fmla="*/ 302204 w 1191459"/>
              <a:gd name="connsiteY48" fmla="*/ 2546055 h 2603499"/>
              <a:gd name="connsiteX49" fmla="*/ 257927 w 1191459"/>
              <a:gd name="connsiteY49" fmla="*/ 2544554 h 2603499"/>
              <a:gd name="connsiteX50" fmla="*/ 190964 w 1191459"/>
              <a:gd name="connsiteY50" fmla="*/ 2522790 h 2603499"/>
              <a:gd name="connsiteX51" fmla="*/ 113436 w 1191459"/>
              <a:gd name="connsiteY51" fmla="*/ 2480303 h 2603499"/>
              <a:gd name="connsiteX52" fmla="*/ 12125 w 1191459"/>
              <a:gd name="connsiteY52" fmla="*/ 2426213 h 2603499"/>
              <a:gd name="connsiteX53" fmla="*/ 5024 w 1191459"/>
              <a:gd name="connsiteY53" fmla="*/ 2387362 h 2603499"/>
              <a:gd name="connsiteX54" fmla="*/ 60 w 1191459"/>
              <a:gd name="connsiteY54" fmla="*/ 2334138 h 2603499"/>
              <a:gd name="connsiteX55" fmla="*/ 8373 w 1191459"/>
              <a:gd name="connsiteY55" fmla="*/ 2226072 h 2603499"/>
              <a:gd name="connsiteX56" fmla="*/ 33310 w 1191459"/>
              <a:gd name="connsiteY56" fmla="*/ 2142945 h 2603499"/>
              <a:gd name="connsiteX57" fmla="*/ 24998 w 1191459"/>
              <a:gd name="connsiteY57" fmla="*/ 2118007 h 2603499"/>
              <a:gd name="connsiteX58" fmla="*/ 8372 w 1191459"/>
              <a:gd name="connsiteY58" fmla="*/ 2051505 h 2603499"/>
              <a:gd name="connsiteX59" fmla="*/ 35735 w 1191459"/>
              <a:gd name="connsiteY59" fmla="*/ 1892611 h 2603499"/>
              <a:gd name="connsiteX60" fmla="*/ 80934 w 1191459"/>
              <a:gd name="connsiteY60" fmla="*/ 1804635 h 2603499"/>
              <a:gd name="connsiteX61" fmla="*/ 126136 w 1191459"/>
              <a:gd name="connsiteY61" fmla="*/ 1697695 h 2603499"/>
              <a:gd name="connsiteX62" fmla="*/ 161811 w 1191459"/>
              <a:gd name="connsiteY62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847958 w 1191459"/>
              <a:gd name="connsiteY38" fmla="*/ 1660807 h 2603499"/>
              <a:gd name="connsiteX39" fmla="*/ 693609 w 1191459"/>
              <a:gd name="connsiteY39" fmla="*/ 2274822 h 2603499"/>
              <a:gd name="connsiteX40" fmla="*/ 640096 w 1191459"/>
              <a:gd name="connsiteY40" fmla="*/ 2349681 h 2603499"/>
              <a:gd name="connsiteX41" fmla="*/ 651382 w 1191459"/>
              <a:gd name="connsiteY41" fmla="*/ 2438523 h 2603499"/>
              <a:gd name="connsiteX42" fmla="*/ 614162 w 1191459"/>
              <a:gd name="connsiteY42" fmla="*/ 2522155 h 2603499"/>
              <a:gd name="connsiteX43" fmla="*/ 565498 w 1191459"/>
              <a:gd name="connsiteY43" fmla="*/ 2573706 h 2603499"/>
              <a:gd name="connsiteX44" fmla="*/ 515045 w 1191459"/>
              <a:gd name="connsiteY44" fmla="*/ 2603493 h 2603499"/>
              <a:gd name="connsiteX45" fmla="*/ 408769 w 1191459"/>
              <a:gd name="connsiteY45" fmla="*/ 2576130 h 2603499"/>
              <a:gd name="connsiteX46" fmla="*/ 336205 w 1191459"/>
              <a:gd name="connsiteY46" fmla="*/ 2556330 h 2603499"/>
              <a:gd name="connsiteX47" fmla="*/ 302204 w 1191459"/>
              <a:gd name="connsiteY47" fmla="*/ 2546055 h 2603499"/>
              <a:gd name="connsiteX48" fmla="*/ 257927 w 1191459"/>
              <a:gd name="connsiteY48" fmla="*/ 2544554 h 2603499"/>
              <a:gd name="connsiteX49" fmla="*/ 190964 w 1191459"/>
              <a:gd name="connsiteY49" fmla="*/ 2522790 h 2603499"/>
              <a:gd name="connsiteX50" fmla="*/ 113436 w 1191459"/>
              <a:gd name="connsiteY50" fmla="*/ 2480303 h 2603499"/>
              <a:gd name="connsiteX51" fmla="*/ 12125 w 1191459"/>
              <a:gd name="connsiteY51" fmla="*/ 2426213 h 2603499"/>
              <a:gd name="connsiteX52" fmla="*/ 5024 w 1191459"/>
              <a:gd name="connsiteY52" fmla="*/ 2387362 h 2603499"/>
              <a:gd name="connsiteX53" fmla="*/ 60 w 1191459"/>
              <a:gd name="connsiteY53" fmla="*/ 2334138 h 2603499"/>
              <a:gd name="connsiteX54" fmla="*/ 8373 w 1191459"/>
              <a:gd name="connsiteY54" fmla="*/ 2226072 h 2603499"/>
              <a:gd name="connsiteX55" fmla="*/ 33310 w 1191459"/>
              <a:gd name="connsiteY55" fmla="*/ 2142945 h 2603499"/>
              <a:gd name="connsiteX56" fmla="*/ 24998 w 1191459"/>
              <a:gd name="connsiteY56" fmla="*/ 2118007 h 2603499"/>
              <a:gd name="connsiteX57" fmla="*/ 8372 w 1191459"/>
              <a:gd name="connsiteY57" fmla="*/ 2051505 h 2603499"/>
              <a:gd name="connsiteX58" fmla="*/ 35735 w 1191459"/>
              <a:gd name="connsiteY58" fmla="*/ 1892611 h 2603499"/>
              <a:gd name="connsiteX59" fmla="*/ 80934 w 1191459"/>
              <a:gd name="connsiteY59" fmla="*/ 1804635 h 2603499"/>
              <a:gd name="connsiteX60" fmla="*/ 126136 w 1191459"/>
              <a:gd name="connsiteY60" fmla="*/ 1697695 h 2603499"/>
              <a:gd name="connsiteX61" fmla="*/ 161811 w 1191459"/>
              <a:gd name="connsiteY61" fmla="*/ 1608636 h 2603499"/>
              <a:gd name="connsiteX0" fmla="*/ 161811 w 1191459"/>
              <a:gd name="connsiteY0" fmla="*/ 1608636 h 2603499"/>
              <a:gd name="connsiteX1" fmla="*/ 311267 w 1191459"/>
              <a:gd name="connsiteY1" fmla="*/ 1216725 h 2603499"/>
              <a:gd name="connsiteX2" fmla="*/ 341012 w 1191459"/>
              <a:gd name="connsiteY2" fmla="*/ 1082336 h 2603499"/>
              <a:gd name="connsiteX3" fmla="*/ 306418 w 1191459"/>
              <a:gd name="connsiteY3" fmla="*/ 866249 h 2603499"/>
              <a:gd name="connsiteX4" fmla="*/ 307587 w 1191459"/>
              <a:gd name="connsiteY4" fmla="*/ 815117 h 2603499"/>
              <a:gd name="connsiteX5" fmla="*/ 307543 w 1191459"/>
              <a:gd name="connsiteY5" fmla="*/ 736709 h 2603499"/>
              <a:gd name="connsiteX6" fmla="*/ 328932 w 1191459"/>
              <a:gd name="connsiteY6" fmla="*/ 665401 h 2603499"/>
              <a:gd name="connsiteX7" fmla="*/ 349151 w 1191459"/>
              <a:gd name="connsiteY7" fmla="*/ 616737 h 2603499"/>
              <a:gd name="connsiteX8" fmla="*/ 359845 w 1191459"/>
              <a:gd name="connsiteY8" fmla="*/ 563224 h 2603499"/>
              <a:gd name="connsiteX9" fmla="*/ 390758 w 1191459"/>
              <a:gd name="connsiteY9" fmla="*/ 488712 h 2603499"/>
              <a:gd name="connsiteX10" fmla="*/ 415696 w 1191459"/>
              <a:gd name="connsiteY10" fmla="*/ 347396 h 2603499"/>
              <a:gd name="connsiteX11" fmla="*/ 424009 w 1191459"/>
              <a:gd name="connsiteY11" fmla="*/ 322458 h 2603499"/>
              <a:gd name="connsiteX12" fmla="*/ 448947 w 1191459"/>
              <a:gd name="connsiteY12" fmla="*/ 289207 h 2603499"/>
              <a:gd name="connsiteX13" fmla="*/ 465572 w 1191459"/>
              <a:gd name="connsiteY13" fmla="*/ 239330 h 2603499"/>
              <a:gd name="connsiteX14" fmla="*/ 473885 w 1191459"/>
              <a:gd name="connsiteY14" fmla="*/ 214392 h 2603499"/>
              <a:gd name="connsiteX15" fmla="*/ 565325 w 1191459"/>
              <a:gd name="connsiteY15" fmla="*/ 139578 h 2603499"/>
              <a:gd name="connsiteX16" fmla="*/ 690016 w 1191459"/>
              <a:gd name="connsiteY16" fmla="*/ 106327 h 2603499"/>
              <a:gd name="connsiteX17" fmla="*/ 799293 w 1191459"/>
              <a:gd name="connsiteY17" fmla="*/ 99053 h 2603499"/>
              <a:gd name="connsiteX18" fmla="*/ 864583 w 1191459"/>
              <a:gd name="connsiteY18" fmla="*/ 1768 h 2603499"/>
              <a:gd name="connsiteX19" fmla="*/ 1173453 w 1191459"/>
              <a:gd name="connsiteY19" fmla="*/ 46926 h 2603499"/>
              <a:gd name="connsiteX20" fmla="*/ 1130158 w 1191459"/>
              <a:gd name="connsiteY20" fmla="*/ 176855 h 2603499"/>
              <a:gd name="connsiteX21" fmla="*/ 925414 w 1191459"/>
              <a:gd name="connsiteY21" fmla="*/ 407793 h 2603499"/>
              <a:gd name="connsiteX22" fmla="*/ 813624 w 1191459"/>
              <a:gd name="connsiteY22" fmla="*/ 561145 h 2603499"/>
              <a:gd name="connsiteX23" fmla="*/ 775610 w 1191459"/>
              <a:gd name="connsiteY23" fmla="*/ 663280 h 2603499"/>
              <a:gd name="connsiteX24" fmla="*/ 779162 w 1191459"/>
              <a:gd name="connsiteY24" fmla="*/ 808060 h 2603499"/>
              <a:gd name="connsiteX25" fmla="*/ 865839 w 1191459"/>
              <a:gd name="connsiteY25" fmla="*/ 870925 h 2603499"/>
              <a:gd name="connsiteX26" fmla="*/ 963080 w 1191459"/>
              <a:gd name="connsiteY26" fmla="*/ 808060 h 2603499"/>
              <a:gd name="connsiteX27" fmla="*/ 882247 w 1191459"/>
              <a:gd name="connsiteY27" fmla="*/ 648039 h 2603499"/>
              <a:gd name="connsiteX28" fmla="*/ 1122321 w 1191459"/>
              <a:gd name="connsiteY28" fmla="*/ 353197 h 2603499"/>
              <a:gd name="connsiteX29" fmla="*/ 1180466 w 1191459"/>
              <a:gd name="connsiteY29" fmla="*/ 630029 h 2603499"/>
              <a:gd name="connsiteX30" fmla="*/ 1005900 w 1191459"/>
              <a:gd name="connsiteY30" fmla="*/ 1078916 h 2603499"/>
              <a:gd name="connsiteX31" fmla="*/ 989274 w 1191459"/>
              <a:gd name="connsiteY31" fmla="*/ 1128792 h 2603499"/>
              <a:gd name="connsiteX32" fmla="*/ 972649 w 1191459"/>
              <a:gd name="connsiteY32" fmla="*/ 1178669 h 2603499"/>
              <a:gd name="connsiteX33" fmla="*/ 964336 w 1191459"/>
              <a:gd name="connsiteY33" fmla="*/ 1211920 h 2603499"/>
              <a:gd name="connsiteX34" fmla="*/ 956023 w 1191459"/>
              <a:gd name="connsiteY34" fmla="*/ 1328298 h 2603499"/>
              <a:gd name="connsiteX35" fmla="*/ 947710 w 1191459"/>
              <a:gd name="connsiteY35" fmla="*/ 1361549 h 2603499"/>
              <a:gd name="connsiteX36" fmla="*/ 939398 w 1191459"/>
              <a:gd name="connsiteY36" fmla="*/ 1419738 h 2603499"/>
              <a:gd name="connsiteX37" fmla="*/ 922772 w 1191459"/>
              <a:gd name="connsiteY37" fmla="*/ 1477927 h 2603499"/>
              <a:gd name="connsiteX38" fmla="*/ 847958 w 1191459"/>
              <a:gd name="connsiteY38" fmla="*/ 1660807 h 2603499"/>
              <a:gd name="connsiteX39" fmla="*/ 693609 w 1191459"/>
              <a:gd name="connsiteY39" fmla="*/ 2274822 h 2603499"/>
              <a:gd name="connsiteX40" fmla="*/ 651382 w 1191459"/>
              <a:gd name="connsiteY40" fmla="*/ 2438523 h 2603499"/>
              <a:gd name="connsiteX41" fmla="*/ 614162 w 1191459"/>
              <a:gd name="connsiteY41" fmla="*/ 2522155 h 2603499"/>
              <a:gd name="connsiteX42" fmla="*/ 565498 w 1191459"/>
              <a:gd name="connsiteY42" fmla="*/ 2573706 h 2603499"/>
              <a:gd name="connsiteX43" fmla="*/ 515045 w 1191459"/>
              <a:gd name="connsiteY43" fmla="*/ 2603493 h 2603499"/>
              <a:gd name="connsiteX44" fmla="*/ 408769 w 1191459"/>
              <a:gd name="connsiteY44" fmla="*/ 2576130 h 2603499"/>
              <a:gd name="connsiteX45" fmla="*/ 336205 w 1191459"/>
              <a:gd name="connsiteY45" fmla="*/ 2556330 h 2603499"/>
              <a:gd name="connsiteX46" fmla="*/ 302204 w 1191459"/>
              <a:gd name="connsiteY46" fmla="*/ 2546055 h 2603499"/>
              <a:gd name="connsiteX47" fmla="*/ 257927 w 1191459"/>
              <a:gd name="connsiteY47" fmla="*/ 2544554 h 2603499"/>
              <a:gd name="connsiteX48" fmla="*/ 190964 w 1191459"/>
              <a:gd name="connsiteY48" fmla="*/ 2522790 h 2603499"/>
              <a:gd name="connsiteX49" fmla="*/ 113436 w 1191459"/>
              <a:gd name="connsiteY49" fmla="*/ 2480303 h 2603499"/>
              <a:gd name="connsiteX50" fmla="*/ 12125 w 1191459"/>
              <a:gd name="connsiteY50" fmla="*/ 2426213 h 2603499"/>
              <a:gd name="connsiteX51" fmla="*/ 5024 w 1191459"/>
              <a:gd name="connsiteY51" fmla="*/ 2387362 h 2603499"/>
              <a:gd name="connsiteX52" fmla="*/ 60 w 1191459"/>
              <a:gd name="connsiteY52" fmla="*/ 2334138 h 2603499"/>
              <a:gd name="connsiteX53" fmla="*/ 8373 w 1191459"/>
              <a:gd name="connsiteY53" fmla="*/ 2226072 h 2603499"/>
              <a:gd name="connsiteX54" fmla="*/ 33310 w 1191459"/>
              <a:gd name="connsiteY54" fmla="*/ 2142945 h 2603499"/>
              <a:gd name="connsiteX55" fmla="*/ 24998 w 1191459"/>
              <a:gd name="connsiteY55" fmla="*/ 2118007 h 2603499"/>
              <a:gd name="connsiteX56" fmla="*/ 8372 w 1191459"/>
              <a:gd name="connsiteY56" fmla="*/ 2051505 h 2603499"/>
              <a:gd name="connsiteX57" fmla="*/ 35735 w 1191459"/>
              <a:gd name="connsiteY57" fmla="*/ 1892611 h 2603499"/>
              <a:gd name="connsiteX58" fmla="*/ 80934 w 1191459"/>
              <a:gd name="connsiteY58" fmla="*/ 1804635 h 2603499"/>
              <a:gd name="connsiteX59" fmla="*/ 126136 w 1191459"/>
              <a:gd name="connsiteY59" fmla="*/ 1697695 h 2603499"/>
              <a:gd name="connsiteX60" fmla="*/ 161811 w 1191459"/>
              <a:gd name="connsiteY60" fmla="*/ 1608636 h 2603499"/>
              <a:gd name="connsiteX0" fmla="*/ 161811 w 1191459"/>
              <a:gd name="connsiteY0" fmla="*/ 1607478 h 2602341"/>
              <a:gd name="connsiteX1" fmla="*/ 311267 w 1191459"/>
              <a:gd name="connsiteY1" fmla="*/ 1215567 h 2602341"/>
              <a:gd name="connsiteX2" fmla="*/ 341012 w 1191459"/>
              <a:gd name="connsiteY2" fmla="*/ 1081178 h 2602341"/>
              <a:gd name="connsiteX3" fmla="*/ 306418 w 1191459"/>
              <a:gd name="connsiteY3" fmla="*/ 865091 h 2602341"/>
              <a:gd name="connsiteX4" fmla="*/ 307587 w 1191459"/>
              <a:gd name="connsiteY4" fmla="*/ 813959 h 2602341"/>
              <a:gd name="connsiteX5" fmla="*/ 307543 w 1191459"/>
              <a:gd name="connsiteY5" fmla="*/ 735551 h 2602341"/>
              <a:gd name="connsiteX6" fmla="*/ 328932 w 1191459"/>
              <a:gd name="connsiteY6" fmla="*/ 664243 h 2602341"/>
              <a:gd name="connsiteX7" fmla="*/ 349151 w 1191459"/>
              <a:gd name="connsiteY7" fmla="*/ 615579 h 2602341"/>
              <a:gd name="connsiteX8" fmla="*/ 359845 w 1191459"/>
              <a:gd name="connsiteY8" fmla="*/ 562066 h 2602341"/>
              <a:gd name="connsiteX9" fmla="*/ 390758 w 1191459"/>
              <a:gd name="connsiteY9" fmla="*/ 487554 h 2602341"/>
              <a:gd name="connsiteX10" fmla="*/ 415696 w 1191459"/>
              <a:gd name="connsiteY10" fmla="*/ 346238 h 2602341"/>
              <a:gd name="connsiteX11" fmla="*/ 424009 w 1191459"/>
              <a:gd name="connsiteY11" fmla="*/ 321300 h 2602341"/>
              <a:gd name="connsiteX12" fmla="*/ 448947 w 1191459"/>
              <a:gd name="connsiteY12" fmla="*/ 288049 h 2602341"/>
              <a:gd name="connsiteX13" fmla="*/ 465572 w 1191459"/>
              <a:gd name="connsiteY13" fmla="*/ 238172 h 2602341"/>
              <a:gd name="connsiteX14" fmla="*/ 473885 w 1191459"/>
              <a:gd name="connsiteY14" fmla="*/ 213234 h 2602341"/>
              <a:gd name="connsiteX15" fmla="*/ 565325 w 1191459"/>
              <a:gd name="connsiteY15" fmla="*/ 138420 h 2602341"/>
              <a:gd name="connsiteX16" fmla="*/ 690016 w 1191459"/>
              <a:gd name="connsiteY16" fmla="*/ 105169 h 2602341"/>
              <a:gd name="connsiteX17" fmla="*/ 777068 w 1191459"/>
              <a:gd name="connsiteY17" fmla="*/ 72495 h 2602341"/>
              <a:gd name="connsiteX18" fmla="*/ 864583 w 1191459"/>
              <a:gd name="connsiteY18" fmla="*/ 610 h 2602341"/>
              <a:gd name="connsiteX19" fmla="*/ 1173453 w 1191459"/>
              <a:gd name="connsiteY19" fmla="*/ 45768 h 2602341"/>
              <a:gd name="connsiteX20" fmla="*/ 1130158 w 1191459"/>
              <a:gd name="connsiteY20" fmla="*/ 175697 h 2602341"/>
              <a:gd name="connsiteX21" fmla="*/ 925414 w 1191459"/>
              <a:gd name="connsiteY21" fmla="*/ 406635 h 2602341"/>
              <a:gd name="connsiteX22" fmla="*/ 813624 w 1191459"/>
              <a:gd name="connsiteY22" fmla="*/ 559987 h 2602341"/>
              <a:gd name="connsiteX23" fmla="*/ 775610 w 1191459"/>
              <a:gd name="connsiteY23" fmla="*/ 662122 h 2602341"/>
              <a:gd name="connsiteX24" fmla="*/ 779162 w 1191459"/>
              <a:gd name="connsiteY24" fmla="*/ 806902 h 2602341"/>
              <a:gd name="connsiteX25" fmla="*/ 865839 w 1191459"/>
              <a:gd name="connsiteY25" fmla="*/ 869767 h 2602341"/>
              <a:gd name="connsiteX26" fmla="*/ 963080 w 1191459"/>
              <a:gd name="connsiteY26" fmla="*/ 806902 h 2602341"/>
              <a:gd name="connsiteX27" fmla="*/ 882247 w 1191459"/>
              <a:gd name="connsiteY27" fmla="*/ 646881 h 2602341"/>
              <a:gd name="connsiteX28" fmla="*/ 1122321 w 1191459"/>
              <a:gd name="connsiteY28" fmla="*/ 352039 h 2602341"/>
              <a:gd name="connsiteX29" fmla="*/ 1180466 w 1191459"/>
              <a:gd name="connsiteY29" fmla="*/ 628871 h 2602341"/>
              <a:gd name="connsiteX30" fmla="*/ 1005900 w 1191459"/>
              <a:gd name="connsiteY30" fmla="*/ 1077758 h 2602341"/>
              <a:gd name="connsiteX31" fmla="*/ 989274 w 1191459"/>
              <a:gd name="connsiteY31" fmla="*/ 1127634 h 2602341"/>
              <a:gd name="connsiteX32" fmla="*/ 972649 w 1191459"/>
              <a:gd name="connsiteY32" fmla="*/ 1177511 h 2602341"/>
              <a:gd name="connsiteX33" fmla="*/ 964336 w 1191459"/>
              <a:gd name="connsiteY33" fmla="*/ 1210762 h 2602341"/>
              <a:gd name="connsiteX34" fmla="*/ 956023 w 1191459"/>
              <a:gd name="connsiteY34" fmla="*/ 1327140 h 2602341"/>
              <a:gd name="connsiteX35" fmla="*/ 947710 w 1191459"/>
              <a:gd name="connsiteY35" fmla="*/ 1360391 h 2602341"/>
              <a:gd name="connsiteX36" fmla="*/ 939398 w 1191459"/>
              <a:gd name="connsiteY36" fmla="*/ 1418580 h 2602341"/>
              <a:gd name="connsiteX37" fmla="*/ 922772 w 1191459"/>
              <a:gd name="connsiteY37" fmla="*/ 1476769 h 2602341"/>
              <a:gd name="connsiteX38" fmla="*/ 847958 w 1191459"/>
              <a:gd name="connsiteY38" fmla="*/ 1659649 h 2602341"/>
              <a:gd name="connsiteX39" fmla="*/ 693609 w 1191459"/>
              <a:gd name="connsiteY39" fmla="*/ 2273664 h 2602341"/>
              <a:gd name="connsiteX40" fmla="*/ 651382 w 1191459"/>
              <a:gd name="connsiteY40" fmla="*/ 2437365 h 2602341"/>
              <a:gd name="connsiteX41" fmla="*/ 614162 w 1191459"/>
              <a:gd name="connsiteY41" fmla="*/ 2520997 h 2602341"/>
              <a:gd name="connsiteX42" fmla="*/ 565498 w 1191459"/>
              <a:gd name="connsiteY42" fmla="*/ 2572548 h 2602341"/>
              <a:gd name="connsiteX43" fmla="*/ 515045 w 1191459"/>
              <a:gd name="connsiteY43" fmla="*/ 2602335 h 2602341"/>
              <a:gd name="connsiteX44" fmla="*/ 408769 w 1191459"/>
              <a:gd name="connsiteY44" fmla="*/ 2574972 h 2602341"/>
              <a:gd name="connsiteX45" fmla="*/ 336205 w 1191459"/>
              <a:gd name="connsiteY45" fmla="*/ 2555172 h 2602341"/>
              <a:gd name="connsiteX46" fmla="*/ 302204 w 1191459"/>
              <a:gd name="connsiteY46" fmla="*/ 2544897 h 2602341"/>
              <a:gd name="connsiteX47" fmla="*/ 257927 w 1191459"/>
              <a:gd name="connsiteY47" fmla="*/ 2543396 h 2602341"/>
              <a:gd name="connsiteX48" fmla="*/ 190964 w 1191459"/>
              <a:gd name="connsiteY48" fmla="*/ 2521632 h 2602341"/>
              <a:gd name="connsiteX49" fmla="*/ 113436 w 1191459"/>
              <a:gd name="connsiteY49" fmla="*/ 2479145 h 2602341"/>
              <a:gd name="connsiteX50" fmla="*/ 12125 w 1191459"/>
              <a:gd name="connsiteY50" fmla="*/ 2425055 h 2602341"/>
              <a:gd name="connsiteX51" fmla="*/ 5024 w 1191459"/>
              <a:gd name="connsiteY51" fmla="*/ 2386204 h 2602341"/>
              <a:gd name="connsiteX52" fmla="*/ 60 w 1191459"/>
              <a:gd name="connsiteY52" fmla="*/ 2332980 h 2602341"/>
              <a:gd name="connsiteX53" fmla="*/ 8373 w 1191459"/>
              <a:gd name="connsiteY53" fmla="*/ 2224914 h 2602341"/>
              <a:gd name="connsiteX54" fmla="*/ 33310 w 1191459"/>
              <a:gd name="connsiteY54" fmla="*/ 2141787 h 2602341"/>
              <a:gd name="connsiteX55" fmla="*/ 24998 w 1191459"/>
              <a:gd name="connsiteY55" fmla="*/ 2116849 h 2602341"/>
              <a:gd name="connsiteX56" fmla="*/ 8372 w 1191459"/>
              <a:gd name="connsiteY56" fmla="*/ 2050347 h 2602341"/>
              <a:gd name="connsiteX57" fmla="*/ 35735 w 1191459"/>
              <a:gd name="connsiteY57" fmla="*/ 1891453 h 2602341"/>
              <a:gd name="connsiteX58" fmla="*/ 80934 w 1191459"/>
              <a:gd name="connsiteY58" fmla="*/ 1803477 h 2602341"/>
              <a:gd name="connsiteX59" fmla="*/ 126136 w 1191459"/>
              <a:gd name="connsiteY59" fmla="*/ 1696537 h 2602341"/>
              <a:gd name="connsiteX60" fmla="*/ 161811 w 1191459"/>
              <a:gd name="connsiteY60" fmla="*/ 1607478 h 2602341"/>
              <a:gd name="connsiteX0" fmla="*/ 161811 w 1191459"/>
              <a:gd name="connsiteY0" fmla="*/ 1609215 h 2604078"/>
              <a:gd name="connsiteX1" fmla="*/ 311267 w 1191459"/>
              <a:gd name="connsiteY1" fmla="*/ 1217304 h 2604078"/>
              <a:gd name="connsiteX2" fmla="*/ 341012 w 1191459"/>
              <a:gd name="connsiteY2" fmla="*/ 1082915 h 2604078"/>
              <a:gd name="connsiteX3" fmla="*/ 306418 w 1191459"/>
              <a:gd name="connsiteY3" fmla="*/ 866828 h 2604078"/>
              <a:gd name="connsiteX4" fmla="*/ 307587 w 1191459"/>
              <a:gd name="connsiteY4" fmla="*/ 815696 h 2604078"/>
              <a:gd name="connsiteX5" fmla="*/ 307543 w 1191459"/>
              <a:gd name="connsiteY5" fmla="*/ 737288 h 2604078"/>
              <a:gd name="connsiteX6" fmla="*/ 328932 w 1191459"/>
              <a:gd name="connsiteY6" fmla="*/ 665980 h 2604078"/>
              <a:gd name="connsiteX7" fmla="*/ 349151 w 1191459"/>
              <a:gd name="connsiteY7" fmla="*/ 617316 h 2604078"/>
              <a:gd name="connsiteX8" fmla="*/ 359845 w 1191459"/>
              <a:gd name="connsiteY8" fmla="*/ 563803 h 2604078"/>
              <a:gd name="connsiteX9" fmla="*/ 390758 w 1191459"/>
              <a:gd name="connsiteY9" fmla="*/ 489291 h 2604078"/>
              <a:gd name="connsiteX10" fmla="*/ 415696 w 1191459"/>
              <a:gd name="connsiteY10" fmla="*/ 347975 h 2604078"/>
              <a:gd name="connsiteX11" fmla="*/ 424009 w 1191459"/>
              <a:gd name="connsiteY11" fmla="*/ 323037 h 2604078"/>
              <a:gd name="connsiteX12" fmla="*/ 448947 w 1191459"/>
              <a:gd name="connsiteY12" fmla="*/ 289786 h 2604078"/>
              <a:gd name="connsiteX13" fmla="*/ 465572 w 1191459"/>
              <a:gd name="connsiteY13" fmla="*/ 239909 h 2604078"/>
              <a:gd name="connsiteX14" fmla="*/ 473885 w 1191459"/>
              <a:gd name="connsiteY14" fmla="*/ 214971 h 2604078"/>
              <a:gd name="connsiteX15" fmla="*/ 565325 w 1191459"/>
              <a:gd name="connsiteY15" fmla="*/ 140157 h 2604078"/>
              <a:gd name="connsiteX16" fmla="*/ 690016 w 1191459"/>
              <a:gd name="connsiteY16" fmla="*/ 106906 h 2604078"/>
              <a:gd name="connsiteX17" fmla="*/ 732618 w 1191459"/>
              <a:gd name="connsiteY17" fmla="*/ 17082 h 2604078"/>
              <a:gd name="connsiteX18" fmla="*/ 864583 w 1191459"/>
              <a:gd name="connsiteY18" fmla="*/ 2347 h 2604078"/>
              <a:gd name="connsiteX19" fmla="*/ 1173453 w 1191459"/>
              <a:gd name="connsiteY19" fmla="*/ 47505 h 2604078"/>
              <a:gd name="connsiteX20" fmla="*/ 1130158 w 1191459"/>
              <a:gd name="connsiteY20" fmla="*/ 177434 h 2604078"/>
              <a:gd name="connsiteX21" fmla="*/ 925414 w 1191459"/>
              <a:gd name="connsiteY21" fmla="*/ 408372 h 2604078"/>
              <a:gd name="connsiteX22" fmla="*/ 813624 w 1191459"/>
              <a:gd name="connsiteY22" fmla="*/ 561724 h 2604078"/>
              <a:gd name="connsiteX23" fmla="*/ 775610 w 1191459"/>
              <a:gd name="connsiteY23" fmla="*/ 663859 h 2604078"/>
              <a:gd name="connsiteX24" fmla="*/ 779162 w 1191459"/>
              <a:gd name="connsiteY24" fmla="*/ 808639 h 2604078"/>
              <a:gd name="connsiteX25" fmla="*/ 865839 w 1191459"/>
              <a:gd name="connsiteY25" fmla="*/ 871504 h 2604078"/>
              <a:gd name="connsiteX26" fmla="*/ 963080 w 1191459"/>
              <a:gd name="connsiteY26" fmla="*/ 808639 h 2604078"/>
              <a:gd name="connsiteX27" fmla="*/ 882247 w 1191459"/>
              <a:gd name="connsiteY27" fmla="*/ 648618 h 2604078"/>
              <a:gd name="connsiteX28" fmla="*/ 1122321 w 1191459"/>
              <a:gd name="connsiteY28" fmla="*/ 353776 h 2604078"/>
              <a:gd name="connsiteX29" fmla="*/ 1180466 w 1191459"/>
              <a:gd name="connsiteY29" fmla="*/ 630608 h 2604078"/>
              <a:gd name="connsiteX30" fmla="*/ 1005900 w 1191459"/>
              <a:gd name="connsiteY30" fmla="*/ 1079495 h 2604078"/>
              <a:gd name="connsiteX31" fmla="*/ 989274 w 1191459"/>
              <a:gd name="connsiteY31" fmla="*/ 1129371 h 2604078"/>
              <a:gd name="connsiteX32" fmla="*/ 972649 w 1191459"/>
              <a:gd name="connsiteY32" fmla="*/ 1179248 h 2604078"/>
              <a:gd name="connsiteX33" fmla="*/ 964336 w 1191459"/>
              <a:gd name="connsiteY33" fmla="*/ 1212499 h 2604078"/>
              <a:gd name="connsiteX34" fmla="*/ 956023 w 1191459"/>
              <a:gd name="connsiteY34" fmla="*/ 1328877 h 2604078"/>
              <a:gd name="connsiteX35" fmla="*/ 947710 w 1191459"/>
              <a:gd name="connsiteY35" fmla="*/ 1362128 h 2604078"/>
              <a:gd name="connsiteX36" fmla="*/ 939398 w 1191459"/>
              <a:gd name="connsiteY36" fmla="*/ 1420317 h 2604078"/>
              <a:gd name="connsiteX37" fmla="*/ 922772 w 1191459"/>
              <a:gd name="connsiteY37" fmla="*/ 1478506 h 2604078"/>
              <a:gd name="connsiteX38" fmla="*/ 847958 w 1191459"/>
              <a:gd name="connsiteY38" fmla="*/ 1661386 h 2604078"/>
              <a:gd name="connsiteX39" fmla="*/ 693609 w 1191459"/>
              <a:gd name="connsiteY39" fmla="*/ 2275401 h 2604078"/>
              <a:gd name="connsiteX40" fmla="*/ 651382 w 1191459"/>
              <a:gd name="connsiteY40" fmla="*/ 2439102 h 2604078"/>
              <a:gd name="connsiteX41" fmla="*/ 614162 w 1191459"/>
              <a:gd name="connsiteY41" fmla="*/ 2522734 h 2604078"/>
              <a:gd name="connsiteX42" fmla="*/ 565498 w 1191459"/>
              <a:gd name="connsiteY42" fmla="*/ 2574285 h 2604078"/>
              <a:gd name="connsiteX43" fmla="*/ 515045 w 1191459"/>
              <a:gd name="connsiteY43" fmla="*/ 2604072 h 2604078"/>
              <a:gd name="connsiteX44" fmla="*/ 408769 w 1191459"/>
              <a:gd name="connsiteY44" fmla="*/ 2576709 h 2604078"/>
              <a:gd name="connsiteX45" fmla="*/ 336205 w 1191459"/>
              <a:gd name="connsiteY45" fmla="*/ 2556909 h 2604078"/>
              <a:gd name="connsiteX46" fmla="*/ 302204 w 1191459"/>
              <a:gd name="connsiteY46" fmla="*/ 2546634 h 2604078"/>
              <a:gd name="connsiteX47" fmla="*/ 257927 w 1191459"/>
              <a:gd name="connsiteY47" fmla="*/ 2545133 h 2604078"/>
              <a:gd name="connsiteX48" fmla="*/ 190964 w 1191459"/>
              <a:gd name="connsiteY48" fmla="*/ 2523369 h 2604078"/>
              <a:gd name="connsiteX49" fmla="*/ 113436 w 1191459"/>
              <a:gd name="connsiteY49" fmla="*/ 2480882 h 2604078"/>
              <a:gd name="connsiteX50" fmla="*/ 12125 w 1191459"/>
              <a:gd name="connsiteY50" fmla="*/ 2426792 h 2604078"/>
              <a:gd name="connsiteX51" fmla="*/ 5024 w 1191459"/>
              <a:gd name="connsiteY51" fmla="*/ 2387941 h 2604078"/>
              <a:gd name="connsiteX52" fmla="*/ 60 w 1191459"/>
              <a:gd name="connsiteY52" fmla="*/ 2334717 h 2604078"/>
              <a:gd name="connsiteX53" fmla="*/ 8373 w 1191459"/>
              <a:gd name="connsiteY53" fmla="*/ 2226651 h 2604078"/>
              <a:gd name="connsiteX54" fmla="*/ 33310 w 1191459"/>
              <a:gd name="connsiteY54" fmla="*/ 2143524 h 2604078"/>
              <a:gd name="connsiteX55" fmla="*/ 24998 w 1191459"/>
              <a:gd name="connsiteY55" fmla="*/ 2118586 h 2604078"/>
              <a:gd name="connsiteX56" fmla="*/ 8372 w 1191459"/>
              <a:gd name="connsiteY56" fmla="*/ 2052084 h 2604078"/>
              <a:gd name="connsiteX57" fmla="*/ 35735 w 1191459"/>
              <a:gd name="connsiteY57" fmla="*/ 1893190 h 2604078"/>
              <a:gd name="connsiteX58" fmla="*/ 80934 w 1191459"/>
              <a:gd name="connsiteY58" fmla="*/ 1805214 h 2604078"/>
              <a:gd name="connsiteX59" fmla="*/ 126136 w 1191459"/>
              <a:gd name="connsiteY59" fmla="*/ 1698274 h 2604078"/>
              <a:gd name="connsiteX60" fmla="*/ 161811 w 1191459"/>
              <a:gd name="connsiteY60" fmla="*/ 1609215 h 2604078"/>
              <a:gd name="connsiteX0" fmla="*/ 161811 w 1191459"/>
              <a:gd name="connsiteY0" fmla="*/ 1608513 h 2603376"/>
              <a:gd name="connsiteX1" fmla="*/ 311267 w 1191459"/>
              <a:gd name="connsiteY1" fmla="*/ 1216602 h 2603376"/>
              <a:gd name="connsiteX2" fmla="*/ 341012 w 1191459"/>
              <a:gd name="connsiteY2" fmla="*/ 1082213 h 2603376"/>
              <a:gd name="connsiteX3" fmla="*/ 306418 w 1191459"/>
              <a:gd name="connsiteY3" fmla="*/ 866126 h 2603376"/>
              <a:gd name="connsiteX4" fmla="*/ 307587 w 1191459"/>
              <a:gd name="connsiteY4" fmla="*/ 814994 h 2603376"/>
              <a:gd name="connsiteX5" fmla="*/ 307543 w 1191459"/>
              <a:gd name="connsiteY5" fmla="*/ 736586 h 2603376"/>
              <a:gd name="connsiteX6" fmla="*/ 328932 w 1191459"/>
              <a:gd name="connsiteY6" fmla="*/ 665278 h 2603376"/>
              <a:gd name="connsiteX7" fmla="*/ 349151 w 1191459"/>
              <a:gd name="connsiteY7" fmla="*/ 616614 h 2603376"/>
              <a:gd name="connsiteX8" fmla="*/ 359845 w 1191459"/>
              <a:gd name="connsiteY8" fmla="*/ 563101 h 2603376"/>
              <a:gd name="connsiteX9" fmla="*/ 390758 w 1191459"/>
              <a:gd name="connsiteY9" fmla="*/ 488589 h 2603376"/>
              <a:gd name="connsiteX10" fmla="*/ 415696 w 1191459"/>
              <a:gd name="connsiteY10" fmla="*/ 347273 h 2603376"/>
              <a:gd name="connsiteX11" fmla="*/ 424009 w 1191459"/>
              <a:gd name="connsiteY11" fmla="*/ 322335 h 2603376"/>
              <a:gd name="connsiteX12" fmla="*/ 448947 w 1191459"/>
              <a:gd name="connsiteY12" fmla="*/ 289084 h 2603376"/>
              <a:gd name="connsiteX13" fmla="*/ 465572 w 1191459"/>
              <a:gd name="connsiteY13" fmla="*/ 239207 h 2603376"/>
              <a:gd name="connsiteX14" fmla="*/ 473885 w 1191459"/>
              <a:gd name="connsiteY14" fmla="*/ 214269 h 2603376"/>
              <a:gd name="connsiteX15" fmla="*/ 565325 w 1191459"/>
              <a:gd name="connsiteY15" fmla="*/ 139455 h 2603376"/>
              <a:gd name="connsiteX16" fmla="*/ 651916 w 1191459"/>
              <a:gd name="connsiteY16" fmla="*/ 77629 h 2603376"/>
              <a:gd name="connsiteX17" fmla="*/ 732618 w 1191459"/>
              <a:gd name="connsiteY17" fmla="*/ 16380 h 2603376"/>
              <a:gd name="connsiteX18" fmla="*/ 864583 w 1191459"/>
              <a:gd name="connsiteY18" fmla="*/ 1645 h 2603376"/>
              <a:gd name="connsiteX19" fmla="*/ 1173453 w 1191459"/>
              <a:gd name="connsiteY19" fmla="*/ 46803 h 2603376"/>
              <a:gd name="connsiteX20" fmla="*/ 1130158 w 1191459"/>
              <a:gd name="connsiteY20" fmla="*/ 176732 h 2603376"/>
              <a:gd name="connsiteX21" fmla="*/ 925414 w 1191459"/>
              <a:gd name="connsiteY21" fmla="*/ 407670 h 2603376"/>
              <a:gd name="connsiteX22" fmla="*/ 813624 w 1191459"/>
              <a:gd name="connsiteY22" fmla="*/ 561022 h 2603376"/>
              <a:gd name="connsiteX23" fmla="*/ 775610 w 1191459"/>
              <a:gd name="connsiteY23" fmla="*/ 663157 h 2603376"/>
              <a:gd name="connsiteX24" fmla="*/ 779162 w 1191459"/>
              <a:gd name="connsiteY24" fmla="*/ 807937 h 2603376"/>
              <a:gd name="connsiteX25" fmla="*/ 865839 w 1191459"/>
              <a:gd name="connsiteY25" fmla="*/ 870802 h 2603376"/>
              <a:gd name="connsiteX26" fmla="*/ 963080 w 1191459"/>
              <a:gd name="connsiteY26" fmla="*/ 807937 h 2603376"/>
              <a:gd name="connsiteX27" fmla="*/ 882247 w 1191459"/>
              <a:gd name="connsiteY27" fmla="*/ 647916 h 2603376"/>
              <a:gd name="connsiteX28" fmla="*/ 1122321 w 1191459"/>
              <a:gd name="connsiteY28" fmla="*/ 353074 h 2603376"/>
              <a:gd name="connsiteX29" fmla="*/ 1180466 w 1191459"/>
              <a:gd name="connsiteY29" fmla="*/ 629906 h 2603376"/>
              <a:gd name="connsiteX30" fmla="*/ 1005900 w 1191459"/>
              <a:gd name="connsiteY30" fmla="*/ 1078793 h 2603376"/>
              <a:gd name="connsiteX31" fmla="*/ 989274 w 1191459"/>
              <a:gd name="connsiteY31" fmla="*/ 1128669 h 2603376"/>
              <a:gd name="connsiteX32" fmla="*/ 972649 w 1191459"/>
              <a:gd name="connsiteY32" fmla="*/ 1178546 h 2603376"/>
              <a:gd name="connsiteX33" fmla="*/ 964336 w 1191459"/>
              <a:gd name="connsiteY33" fmla="*/ 1211797 h 2603376"/>
              <a:gd name="connsiteX34" fmla="*/ 956023 w 1191459"/>
              <a:gd name="connsiteY34" fmla="*/ 1328175 h 2603376"/>
              <a:gd name="connsiteX35" fmla="*/ 947710 w 1191459"/>
              <a:gd name="connsiteY35" fmla="*/ 1361426 h 2603376"/>
              <a:gd name="connsiteX36" fmla="*/ 939398 w 1191459"/>
              <a:gd name="connsiteY36" fmla="*/ 1419615 h 2603376"/>
              <a:gd name="connsiteX37" fmla="*/ 922772 w 1191459"/>
              <a:gd name="connsiteY37" fmla="*/ 1477804 h 2603376"/>
              <a:gd name="connsiteX38" fmla="*/ 847958 w 1191459"/>
              <a:gd name="connsiteY38" fmla="*/ 1660684 h 2603376"/>
              <a:gd name="connsiteX39" fmla="*/ 693609 w 1191459"/>
              <a:gd name="connsiteY39" fmla="*/ 2274699 h 2603376"/>
              <a:gd name="connsiteX40" fmla="*/ 651382 w 1191459"/>
              <a:gd name="connsiteY40" fmla="*/ 2438400 h 2603376"/>
              <a:gd name="connsiteX41" fmla="*/ 614162 w 1191459"/>
              <a:gd name="connsiteY41" fmla="*/ 2522032 h 2603376"/>
              <a:gd name="connsiteX42" fmla="*/ 565498 w 1191459"/>
              <a:gd name="connsiteY42" fmla="*/ 2573583 h 2603376"/>
              <a:gd name="connsiteX43" fmla="*/ 515045 w 1191459"/>
              <a:gd name="connsiteY43" fmla="*/ 2603370 h 2603376"/>
              <a:gd name="connsiteX44" fmla="*/ 408769 w 1191459"/>
              <a:gd name="connsiteY44" fmla="*/ 2576007 h 2603376"/>
              <a:gd name="connsiteX45" fmla="*/ 336205 w 1191459"/>
              <a:gd name="connsiteY45" fmla="*/ 2556207 h 2603376"/>
              <a:gd name="connsiteX46" fmla="*/ 302204 w 1191459"/>
              <a:gd name="connsiteY46" fmla="*/ 2545932 h 2603376"/>
              <a:gd name="connsiteX47" fmla="*/ 257927 w 1191459"/>
              <a:gd name="connsiteY47" fmla="*/ 2544431 h 2603376"/>
              <a:gd name="connsiteX48" fmla="*/ 190964 w 1191459"/>
              <a:gd name="connsiteY48" fmla="*/ 2522667 h 2603376"/>
              <a:gd name="connsiteX49" fmla="*/ 113436 w 1191459"/>
              <a:gd name="connsiteY49" fmla="*/ 2480180 h 2603376"/>
              <a:gd name="connsiteX50" fmla="*/ 12125 w 1191459"/>
              <a:gd name="connsiteY50" fmla="*/ 2426090 h 2603376"/>
              <a:gd name="connsiteX51" fmla="*/ 5024 w 1191459"/>
              <a:gd name="connsiteY51" fmla="*/ 2387239 h 2603376"/>
              <a:gd name="connsiteX52" fmla="*/ 60 w 1191459"/>
              <a:gd name="connsiteY52" fmla="*/ 2334015 h 2603376"/>
              <a:gd name="connsiteX53" fmla="*/ 8373 w 1191459"/>
              <a:gd name="connsiteY53" fmla="*/ 2225949 h 2603376"/>
              <a:gd name="connsiteX54" fmla="*/ 33310 w 1191459"/>
              <a:gd name="connsiteY54" fmla="*/ 2142822 h 2603376"/>
              <a:gd name="connsiteX55" fmla="*/ 24998 w 1191459"/>
              <a:gd name="connsiteY55" fmla="*/ 2117884 h 2603376"/>
              <a:gd name="connsiteX56" fmla="*/ 8372 w 1191459"/>
              <a:gd name="connsiteY56" fmla="*/ 2051382 h 2603376"/>
              <a:gd name="connsiteX57" fmla="*/ 35735 w 1191459"/>
              <a:gd name="connsiteY57" fmla="*/ 1892488 h 2603376"/>
              <a:gd name="connsiteX58" fmla="*/ 80934 w 1191459"/>
              <a:gd name="connsiteY58" fmla="*/ 1804512 h 2603376"/>
              <a:gd name="connsiteX59" fmla="*/ 126136 w 1191459"/>
              <a:gd name="connsiteY59" fmla="*/ 1697572 h 2603376"/>
              <a:gd name="connsiteX60" fmla="*/ 161811 w 1191459"/>
              <a:gd name="connsiteY60" fmla="*/ 1608513 h 2603376"/>
              <a:gd name="connsiteX0" fmla="*/ 161811 w 1191459"/>
              <a:gd name="connsiteY0" fmla="*/ 1610493 h 2605356"/>
              <a:gd name="connsiteX1" fmla="*/ 311267 w 1191459"/>
              <a:gd name="connsiteY1" fmla="*/ 1218582 h 2605356"/>
              <a:gd name="connsiteX2" fmla="*/ 341012 w 1191459"/>
              <a:gd name="connsiteY2" fmla="*/ 1084193 h 2605356"/>
              <a:gd name="connsiteX3" fmla="*/ 306418 w 1191459"/>
              <a:gd name="connsiteY3" fmla="*/ 868106 h 2605356"/>
              <a:gd name="connsiteX4" fmla="*/ 307587 w 1191459"/>
              <a:gd name="connsiteY4" fmla="*/ 816974 h 2605356"/>
              <a:gd name="connsiteX5" fmla="*/ 307543 w 1191459"/>
              <a:gd name="connsiteY5" fmla="*/ 738566 h 2605356"/>
              <a:gd name="connsiteX6" fmla="*/ 328932 w 1191459"/>
              <a:gd name="connsiteY6" fmla="*/ 667258 h 2605356"/>
              <a:gd name="connsiteX7" fmla="*/ 349151 w 1191459"/>
              <a:gd name="connsiteY7" fmla="*/ 618594 h 2605356"/>
              <a:gd name="connsiteX8" fmla="*/ 359845 w 1191459"/>
              <a:gd name="connsiteY8" fmla="*/ 565081 h 2605356"/>
              <a:gd name="connsiteX9" fmla="*/ 390758 w 1191459"/>
              <a:gd name="connsiteY9" fmla="*/ 490569 h 2605356"/>
              <a:gd name="connsiteX10" fmla="*/ 415696 w 1191459"/>
              <a:gd name="connsiteY10" fmla="*/ 349253 h 2605356"/>
              <a:gd name="connsiteX11" fmla="*/ 424009 w 1191459"/>
              <a:gd name="connsiteY11" fmla="*/ 324315 h 2605356"/>
              <a:gd name="connsiteX12" fmla="*/ 448947 w 1191459"/>
              <a:gd name="connsiteY12" fmla="*/ 291064 h 2605356"/>
              <a:gd name="connsiteX13" fmla="*/ 465572 w 1191459"/>
              <a:gd name="connsiteY13" fmla="*/ 241187 h 2605356"/>
              <a:gd name="connsiteX14" fmla="*/ 473885 w 1191459"/>
              <a:gd name="connsiteY14" fmla="*/ 216249 h 2605356"/>
              <a:gd name="connsiteX15" fmla="*/ 565325 w 1191459"/>
              <a:gd name="connsiteY15" fmla="*/ 141435 h 2605356"/>
              <a:gd name="connsiteX16" fmla="*/ 732618 w 1191459"/>
              <a:gd name="connsiteY16" fmla="*/ 18360 h 2605356"/>
              <a:gd name="connsiteX17" fmla="*/ 864583 w 1191459"/>
              <a:gd name="connsiteY17" fmla="*/ 3625 h 2605356"/>
              <a:gd name="connsiteX18" fmla="*/ 1173453 w 1191459"/>
              <a:gd name="connsiteY18" fmla="*/ 48783 h 2605356"/>
              <a:gd name="connsiteX19" fmla="*/ 1130158 w 1191459"/>
              <a:gd name="connsiteY19" fmla="*/ 178712 h 2605356"/>
              <a:gd name="connsiteX20" fmla="*/ 925414 w 1191459"/>
              <a:gd name="connsiteY20" fmla="*/ 409650 h 2605356"/>
              <a:gd name="connsiteX21" fmla="*/ 813624 w 1191459"/>
              <a:gd name="connsiteY21" fmla="*/ 563002 h 2605356"/>
              <a:gd name="connsiteX22" fmla="*/ 775610 w 1191459"/>
              <a:gd name="connsiteY22" fmla="*/ 665137 h 2605356"/>
              <a:gd name="connsiteX23" fmla="*/ 779162 w 1191459"/>
              <a:gd name="connsiteY23" fmla="*/ 809917 h 2605356"/>
              <a:gd name="connsiteX24" fmla="*/ 865839 w 1191459"/>
              <a:gd name="connsiteY24" fmla="*/ 872782 h 2605356"/>
              <a:gd name="connsiteX25" fmla="*/ 963080 w 1191459"/>
              <a:gd name="connsiteY25" fmla="*/ 809917 h 2605356"/>
              <a:gd name="connsiteX26" fmla="*/ 882247 w 1191459"/>
              <a:gd name="connsiteY26" fmla="*/ 649896 h 2605356"/>
              <a:gd name="connsiteX27" fmla="*/ 1122321 w 1191459"/>
              <a:gd name="connsiteY27" fmla="*/ 355054 h 2605356"/>
              <a:gd name="connsiteX28" fmla="*/ 1180466 w 1191459"/>
              <a:gd name="connsiteY28" fmla="*/ 631886 h 2605356"/>
              <a:gd name="connsiteX29" fmla="*/ 1005900 w 1191459"/>
              <a:gd name="connsiteY29" fmla="*/ 1080773 h 2605356"/>
              <a:gd name="connsiteX30" fmla="*/ 989274 w 1191459"/>
              <a:gd name="connsiteY30" fmla="*/ 1130649 h 2605356"/>
              <a:gd name="connsiteX31" fmla="*/ 972649 w 1191459"/>
              <a:gd name="connsiteY31" fmla="*/ 1180526 h 2605356"/>
              <a:gd name="connsiteX32" fmla="*/ 964336 w 1191459"/>
              <a:gd name="connsiteY32" fmla="*/ 1213777 h 2605356"/>
              <a:gd name="connsiteX33" fmla="*/ 956023 w 1191459"/>
              <a:gd name="connsiteY33" fmla="*/ 1330155 h 2605356"/>
              <a:gd name="connsiteX34" fmla="*/ 947710 w 1191459"/>
              <a:gd name="connsiteY34" fmla="*/ 1363406 h 2605356"/>
              <a:gd name="connsiteX35" fmla="*/ 939398 w 1191459"/>
              <a:gd name="connsiteY35" fmla="*/ 1421595 h 2605356"/>
              <a:gd name="connsiteX36" fmla="*/ 922772 w 1191459"/>
              <a:gd name="connsiteY36" fmla="*/ 1479784 h 2605356"/>
              <a:gd name="connsiteX37" fmla="*/ 847958 w 1191459"/>
              <a:gd name="connsiteY37" fmla="*/ 1662664 h 2605356"/>
              <a:gd name="connsiteX38" fmla="*/ 693609 w 1191459"/>
              <a:gd name="connsiteY38" fmla="*/ 2276679 h 2605356"/>
              <a:gd name="connsiteX39" fmla="*/ 651382 w 1191459"/>
              <a:gd name="connsiteY39" fmla="*/ 2440380 h 2605356"/>
              <a:gd name="connsiteX40" fmla="*/ 614162 w 1191459"/>
              <a:gd name="connsiteY40" fmla="*/ 2524012 h 2605356"/>
              <a:gd name="connsiteX41" fmla="*/ 565498 w 1191459"/>
              <a:gd name="connsiteY41" fmla="*/ 2575563 h 2605356"/>
              <a:gd name="connsiteX42" fmla="*/ 515045 w 1191459"/>
              <a:gd name="connsiteY42" fmla="*/ 2605350 h 2605356"/>
              <a:gd name="connsiteX43" fmla="*/ 408769 w 1191459"/>
              <a:gd name="connsiteY43" fmla="*/ 2577987 h 2605356"/>
              <a:gd name="connsiteX44" fmla="*/ 336205 w 1191459"/>
              <a:gd name="connsiteY44" fmla="*/ 2558187 h 2605356"/>
              <a:gd name="connsiteX45" fmla="*/ 302204 w 1191459"/>
              <a:gd name="connsiteY45" fmla="*/ 2547912 h 2605356"/>
              <a:gd name="connsiteX46" fmla="*/ 257927 w 1191459"/>
              <a:gd name="connsiteY46" fmla="*/ 2546411 h 2605356"/>
              <a:gd name="connsiteX47" fmla="*/ 190964 w 1191459"/>
              <a:gd name="connsiteY47" fmla="*/ 2524647 h 2605356"/>
              <a:gd name="connsiteX48" fmla="*/ 113436 w 1191459"/>
              <a:gd name="connsiteY48" fmla="*/ 2482160 h 2605356"/>
              <a:gd name="connsiteX49" fmla="*/ 12125 w 1191459"/>
              <a:gd name="connsiteY49" fmla="*/ 2428070 h 2605356"/>
              <a:gd name="connsiteX50" fmla="*/ 5024 w 1191459"/>
              <a:gd name="connsiteY50" fmla="*/ 2389219 h 2605356"/>
              <a:gd name="connsiteX51" fmla="*/ 60 w 1191459"/>
              <a:gd name="connsiteY51" fmla="*/ 2335995 h 2605356"/>
              <a:gd name="connsiteX52" fmla="*/ 8373 w 1191459"/>
              <a:gd name="connsiteY52" fmla="*/ 2227929 h 2605356"/>
              <a:gd name="connsiteX53" fmla="*/ 33310 w 1191459"/>
              <a:gd name="connsiteY53" fmla="*/ 2144802 h 2605356"/>
              <a:gd name="connsiteX54" fmla="*/ 24998 w 1191459"/>
              <a:gd name="connsiteY54" fmla="*/ 2119864 h 2605356"/>
              <a:gd name="connsiteX55" fmla="*/ 8372 w 1191459"/>
              <a:gd name="connsiteY55" fmla="*/ 2053362 h 2605356"/>
              <a:gd name="connsiteX56" fmla="*/ 35735 w 1191459"/>
              <a:gd name="connsiteY56" fmla="*/ 1894468 h 2605356"/>
              <a:gd name="connsiteX57" fmla="*/ 80934 w 1191459"/>
              <a:gd name="connsiteY57" fmla="*/ 1806492 h 2605356"/>
              <a:gd name="connsiteX58" fmla="*/ 126136 w 1191459"/>
              <a:gd name="connsiteY58" fmla="*/ 1699552 h 2605356"/>
              <a:gd name="connsiteX59" fmla="*/ 161811 w 1191459"/>
              <a:gd name="connsiteY59" fmla="*/ 1610493 h 2605356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49151 w 1191459"/>
              <a:gd name="connsiteY7" fmla="*/ 637829 h 2624591"/>
              <a:gd name="connsiteX8" fmla="*/ 359845 w 1191459"/>
              <a:gd name="connsiteY8" fmla="*/ 584316 h 2624591"/>
              <a:gd name="connsiteX9" fmla="*/ 390758 w 1191459"/>
              <a:gd name="connsiteY9" fmla="*/ 509804 h 2624591"/>
              <a:gd name="connsiteX10" fmla="*/ 415696 w 1191459"/>
              <a:gd name="connsiteY10" fmla="*/ 368488 h 2624591"/>
              <a:gd name="connsiteX11" fmla="*/ 424009 w 1191459"/>
              <a:gd name="connsiteY11" fmla="*/ 343550 h 2624591"/>
              <a:gd name="connsiteX12" fmla="*/ 448947 w 1191459"/>
              <a:gd name="connsiteY12" fmla="*/ 310299 h 2624591"/>
              <a:gd name="connsiteX13" fmla="*/ 465572 w 1191459"/>
              <a:gd name="connsiteY13" fmla="*/ 260422 h 2624591"/>
              <a:gd name="connsiteX14" fmla="*/ 473885 w 1191459"/>
              <a:gd name="connsiteY14" fmla="*/ 235484 h 2624591"/>
              <a:gd name="connsiteX15" fmla="*/ 565325 w 1191459"/>
              <a:gd name="connsiteY15" fmla="*/ 160670 h 2624591"/>
              <a:gd name="connsiteX16" fmla="*/ 729443 w 1191459"/>
              <a:gd name="connsiteY16" fmla="*/ 9020 h 2624591"/>
              <a:gd name="connsiteX17" fmla="*/ 864583 w 1191459"/>
              <a:gd name="connsiteY17" fmla="*/ 22860 h 2624591"/>
              <a:gd name="connsiteX18" fmla="*/ 1173453 w 1191459"/>
              <a:gd name="connsiteY18" fmla="*/ 68018 h 2624591"/>
              <a:gd name="connsiteX19" fmla="*/ 1130158 w 1191459"/>
              <a:gd name="connsiteY19" fmla="*/ 197947 h 2624591"/>
              <a:gd name="connsiteX20" fmla="*/ 925414 w 1191459"/>
              <a:gd name="connsiteY20" fmla="*/ 428885 h 2624591"/>
              <a:gd name="connsiteX21" fmla="*/ 813624 w 1191459"/>
              <a:gd name="connsiteY21" fmla="*/ 582237 h 2624591"/>
              <a:gd name="connsiteX22" fmla="*/ 775610 w 1191459"/>
              <a:gd name="connsiteY22" fmla="*/ 684372 h 2624591"/>
              <a:gd name="connsiteX23" fmla="*/ 779162 w 1191459"/>
              <a:gd name="connsiteY23" fmla="*/ 829152 h 2624591"/>
              <a:gd name="connsiteX24" fmla="*/ 865839 w 1191459"/>
              <a:gd name="connsiteY24" fmla="*/ 892017 h 2624591"/>
              <a:gd name="connsiteX25" fmla="*/ 963080 w 1191459"/>
              <a:gd name="connsiteY25" fmla="*/ 829152 h 2624591"/>
              <a:gd name="connsiteX26" fmla="*/ 882247 w 1191459"/>
              <a:gd name="connsiteY26" fmla="*/ 669131 h 2624591"/>
              <a:gd name="connsiteX27" fmla="*/ 1122321 w 1191459"/>
              <a:gd name="connsiteY27" fmla="*/ 374289 h 2624591"/>
              <a:gd name="connsiteX28" fmla="*/ 1180466 w 1191459"/>
              <a:gd name="connsiteY28" fmla="*/ 651121 h 2624591"/>
              <a:gd name="connsiteX29" fmla="*/ 1005900 w 1191459"/>
              <a:gd name="connsiteY29" fmla="*/ 1100008 h 2624591"/>
              <a:gd name="connsiteX30" fmla="*/ 989274 w 1191459"/>
              <a:gd name="connsiteY30" fmla="*/ 1149884 h 2624591"/>
              <a:gd name="connsiteX31" fmla="*/ 972649 w 1191459"/>
              <a:gd name="connsiteY31" fmla="*/ 1199761 h 2624591"/>
              <a:gd name="connsiteX32" fmla="*/ 964336 w 1191459"/>
              <a:gd name="connsiteY32" fmla="*/ 1233012 h 2624591"/>
              <a:gd name="connsiteX33" fmla="*/ 956023 w 1191459"/>
              <a:gd name="connsiteY33" fmla="*/ 1349390 h 2624591"/>
              <a:gd name="connsiteX34" fmla="*/ 947710 w 1191459"/>
              <a:gd name="connsiteY34" fmla="*/ 1382641 h 2624591"/>
              <a:gd name="connsiteX35" fmla="*/ 939398 w 1191459"/>
              <a:gd name="connsiteY35" fmla="*/ 1440830 h 2624591"/>
              <a:gd name="connsiteX36" fmla="*/ 922772 w 1191459"/>
              <a:gd name="connsiteY36" fmla="*/ 1499019 h 2624591"/>
              <a:gd name="connsiteX37" fmla="*/ 847958 w 1191459"/>
              <a:gd name="connsiteY37" fmla="*/ 1681899 h 2624591"/>
              <a:gd name="connsiteX38" fmla="*/ 693609 w 1191459"/>
              <a:gd name="connsiteY38" fmla="*/ 2295914 h 2624591"/>
              <a:gd name="connsiteX39" fmla="*/ 651382 w 1191459"/>
              <a:gd name="connsiteY39" fmla="*/ 2459615 h 2624591"/>
              <a:gd name="connsiteX40" fmla="*/ 614162 w 1191459"/>
              <a:gd name="connsiteY40" fmla="*/ 2543247 h 2624591"/>
              <a:gd name="connsiteX41" fmla="*/ 565498 w 1191459"/>
              <a:gd name="connsiteY41" fmla="*/ 2594798 h 2624591"/>
              <a:gd name="connsiteX42" fmla="*/ 515045 w 1191459"/>
              <a:gd name="connsiteY42" fmla="*/ 2624585 h 2624591"/>
              <a:gd name="connsiteX43" fmla="*/ 408769 w 1191459"/>
              <a:gd name="connsiteY43" fmla="*/ 2597222 h 2624591"/>
              <a:gd name="connsiteX44" fmla="*/ 336205 w 1191459"/>
              <a:gd name="connsiteY44" fmla="*/ 2577422 h 2624591"/>
              <a:gd name="connsiteX45" fmla="*/ 302204 w 1191459"/>
              <a:gd name="connsiteY45" fmla="*/ 2567147 h 2624591"/>
              <a:gd name="connsiteX46" fmla="*/ 257927 w 1191459"/>
              <a:gd name="connsiteY46" fmla="*/ 2565646 h 2624591"/>
              <a:gd name="connsiteX47" fmla="*/ 190964 w 1191459"/>
              <a:gd name="connsiteY47" fmla="*/ 2543882 h 2624591"/>
              <a:gd name="connsiteX48" fmla="*/ 113436 w 1191459"/>
              <a:gd name="connsiteY48" fmla="*/ 2501395 h 2624591"/>
              <a:gd name="connsiteX49" fmla="*/ 12125 w 1191459"/>
              <a:gd name="connsiteY49" fmla="*/ 2447305 h 2624591"/>
              <a:gd name="connsiteX50" fmla="*/ 5024 w 1191459"/>
              <a:gd name="connsiteY50" fmla="*/ 2408454 h 2624591"/>
              <a:gd name="connsiteX51" fmla="*/ 60 w 1191459"/>
              <a:gd name="connsiteY51" fmla="*/ 2355230 h 2624591"/>
              <a:gd name="connsiteX52" fmla="*/ 8373 w 1191459"/>
              <a:gd name="connsiteY52" fmla="*/ 2247164 h 2624591"/>
              <a:gd name="connsiteX53" fmla="*/ 33310 w 1191459"/>
              <a:gd name="connsiteY53" fmla="*/ 2164037 h 2624591"/>
              <a:gd name="connsiteX54" fmla="*/ 24998 w 1191459"/>
              <a:gd name="connsiteY54" fmla="*/ 2139099 h 2624591"/>
              <a:gd name="connsiteX55" fmla="*/ 8372 w 1191459"/>
              <a:gd name="connsiteY55" fmla="*/ 2072597 h 2624591"/>
              <a:gd name="connsiteX56" fmla="*/ 35735 w 1191459"/>
              <a:gd name="connsiteY56" fmla="*/ 1913703 h 2624591"/>
              <a:gd name="connsiteX57" fmla="*/ 80934 w 1191459"/>
              <a:gd name="connsiteY57" fmla="*/ 1825727 h 2624591"/>
              <a:gd name="connsiteX58" fmla="*/ 126136 w 1191459"/>
              <a:gd name="connsiteY58" fmla="*/ 1718787 h 2624591"/>
              <a:gd name="connsiteX59" fmla="*/ 161811 w 1191459"/>
              <a:gd name="connsiteY59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49151 w 1191459"/>
              <a:gd name="connsiteY7" fmla="*/ 637829 h 2624591"/>
              <a:gd name="connsiteX8" fmla="*/ 359845 w 1191459"/>
              <a:gd name="connsiteY8" fmla="*/ 584316 h 2624591"/>
              <a:gd name="connsiteX9" fmla="*/ 390758 w 1191459"/>
              <a:gd name="connsiteY9" fmla="*/ 509804 h 2624591"/>
              <a:gd name="connsiteX10" fmla="*/ 415696 w 1191459"/>
              <a:gd name="connsiteY10" fmla="*/ 368488 h 2624591"/>
              <a:gd name="connsiteX11" fmla="*/ 424009 w 1191459"/>
              <a:gd name="connsiteY11" fmla="*/ 343550 h 2624591"/>
              <a:gd name="connsiteX12" fmla="*/ 448947 w 1191459"/>
              <a:gd name="connsiteY12" fmla="*/ 310299 h 2624591"/>
              <a:gd name="connsiteX13" fmla="*/ 473885 w 1191459"/>
              <a:gd name="connsiteY13" fmla="*/ 235484 h 2624591"/>
              <a:gd name="connsiteX14" fmla="*/ 565325 w 1191459"/>
              <a:gd name="connsiteY14" fmla="*/ 160670 h 2624591"/>
              <a:gd name="connsiteX15" fmla="*/ 729443 w 1191459"/>
              <a:gd name="connsiteY15" fmla="*/ 9020 h 2624591"/>
              <a:gd name="connsiteX16" fmla="*/ 864583 w 1191459"/>
              <a:gd name="connsiteY16" fmla="*/ 22860 h 2624591"/>
              <a:gd name="connsiteX17" fmla="*/ 1173453 w 1191459"/>
              <a:gd name="connsiteY17" fmla="*/ 68018 h 2624591"/>
              <a:gd name="connsiteX18" fmla="*/ 1130158 w 1191459"/>
              <a:gd name="connsiteY18" fmla="*/ 197947 h 2624591"/>
              <a:gd name="connsiteX19" fmla="*/ 925414 w 1191459"/>
              <a:gd name="connsiteY19" fmla="*/ 428885 h 2624591"/>
              <a:gd name="connsiteX20" fmla="*/ 813624 w 1191459"/>
              <a:gd name="connsiteY20" fmla="*/ 582237 h 2624591"/>
              <a:gd name="connsiteX21" fmla="*/ 775610 w 1191459"/>
              <a:gd name="connsiteY21" fmla="*/ 684372 h 2624591"/>
              <a:gd name="connsiteX22" fmla="*/ 779162 w 1191459"/>
              <a:gd name="connsiteY22" fmla="*/ 829152 h 2624591"/>
              <a:gd name="connsiteX23" fmla="*/ 865839 w 1191459"/>
              <a:gd name="connsiteY23" fmla="*/ 892017 h 2624591"/>
              <a:gd name="connsiteX24" fmla="*/ 963080 w 1191459"/>
              <a:gd name="connsiteY24" fmla="*/ 829152 h 2624591"/>
              <a:gd name="connsiteX25" fmla="*/ 882247 w 1191459"/>
              <a:gd name="connsiteY25" fmla="*/ 669131 h 2624591"/>
              <a:gd name="connsiteX26" fmla="*/ 1122321 w 1191459"/>
              <a:gd name="connsiteY26" fmla="*/ 374289 h 2624591"/>
              <a:gd name="connsiteX27" fmla="*/ 1180466 w 1191459"/>
              <a:gd name="connsiteY27" fmla="*/ 651121 h 2624591"/>
              <a:gd name="connsiteX28" fmla="*/ 1005900 w 1191459"/>
              <a:gd name="connsiteY28" fmla="*/ 1100008 h 2624591"/>
              <a:gd name="connsiteX29" fmla="*/ 989274 w 1191459"/>
              <a:gd name="connsiteY29" fmla="*/ 1149884 h 2624591"/>
              <a:gd name="connsiteX30" fmla="*/ 972649 w 1191459"/>
              <a:gd name="connsiteY30" fmla="*/ 1199761 h 2624591"/>
              <a:gd name="connsiteX31" fmla="*/ 964336 w 1191459"/>
              <a:gd name="connsiteY31" fmla="*/ 1233012 h 2624591"/>
              <a:gd name="connsiteX32" fmla="*/ 956023 w 1191459"/>
              <a:gd name="connsiteY32" fmla="*/ 1349390 h 2624591"/>
              <a:gd name="connsiteX33" fmla="*/ 947710 w 1191459"/>
              <a:gd name="connsiteY33" fmla="*/ 1382641 h 2624591"/>
              <a:gd name="connsiteX34" fmla="*/ 939398 w 1191459"/>
              <a:gd name="connsiteY34" fmla="*/ 1440830 h 2624591"/>
              <a:gd name="connsiteX35" fmla="*/ 922772 w 1191459"/>
              <a:gd name="connsiteY35" fmla="*/ 1499019 h 2624591"/>
              <a:gd name="connsiteX36" fmla="*/ 847958 w 1191459"/>
              <a:gd name="connsiteY36" fmla="*/ 1681899 h 2624591"/>
              <a:gd name="connsiteX37" fmla="*/ 693609 w 1191459"/>
              <a:gd name="connsiteY37" fmla="*/ 2295914 h 2624591"/>
              <a:gd name="connsiteX38" fmla="*/ 651382 w 1191459"/>
              <a:gd name="connsiteY38" fmla="*/ 2459615 h 2624591"/>
              <a:gd name="connsiteX39" fmla="*/ 614162 w 1191459"/>
              <a:gd name="connsiteY39" fmla="*/ 2543247 h 2624591"/>
              <a:gd name="connsiteX40" fmla="*/ 565498 w 1191459"/>
              <a:gd name="connsiteY40" fmla="*/ 2594798 h 2624591"/>
              <a:gd name="connsiteX41" fmla="*/ 515045 w 1191459"/>
              <a:gd name="connsiteY41" fmla="*/ 2624585 h 2624591"/>
              <a:gd name="connsiteX42" fmla="*/ 408769 w 1191459"/>
              <a:gd name="connsiteY42" fmla="*/ 2597222 h 2624591"/>
              <a:gd name="connsiteX43" fmla="*/ 336205 w 1191459"/>
              <a:gd name="connsiteY43" fmla="*/ 2577422 h 2624591"/>
              <a:gd name="connsiteX44" fmla="*/ 302204 w 1191459"/>
              <a:gd name="connsiteY44" fmla="*/ 2567147 h 2624591"/>
              <a:gd name="connsiteX45" fmla="*/ 257927 w 1191459"/>
              <a:gd name="connsiteY45" fmla="*/ 2565646 h 2624591"/>
              <a:gd name="connsiteX46" fmla="*/ 190964 w 1191459"/>
              <a:gd name="connsiteY46" fmla="*/ 2543882 h 2624591"/>
              <a:gd name="connsiteX47" fmla="*/ 113436 w 1191459"/>
              <a:gd name="connsiteY47" fmla="*/ 2501395 h 2624591"/>
              <a:gd name="connsiteX48" fmla="*/ 12125 w 1191459"/>
              <a:gd name="connsiteY48" fmla="*/ 2447305 h 2624591"/>
              <a:gd name="connsiteX49" fmla="*/ 5024 w 1191459"/>
              <a:gd name="connsiteY49" fmla="*/ 2408454 h 2624591"/>
              <a:gd name="connsiteX50" fmla="*/ 60 w 1191459"/>
              <a:gd name="connsiteY50" fmla="*/ 2355230 h 2624591"/>
              <a:gd name="connsiteX51" fmla="*/ 8373 w 1191459"/>
              <a:gd name="connsiteY51" fmla="*/ 2247164 h 2624591"/>
              <a:gd name="connsiteX52" fmla="*/ 33310 w 1191459"/>
              <a:gd name="connsiteY52" fmla="*/ 2164037 h 2624591"/>
              <a:gd name="connsiteX53" fmla="*/ 24998 w 1191459"/>
              <a:gd name="connsiteY53" fmla="*/ 2139099 h 2624591"/>
              <a:gd name="connsiteX54" fmla="*/ 8372 w 1191459"/>
              <a:gd name="connsiteY54" fmla="*/ 2072597 h 2624591"/>
              <a:gd name="connsiteX55" fmla="*/ 35735 w 1191459"/>
              <a:gd name="connsiteY55" fmla="*/ 1913703 h 2624591"/>
              <a:gd name="connsiteX56" fmla="*/ 80934 w 1191459"/>
              <a:gd name="connsiteY56" fmla="*/ 1825727 h 2624591"/>
              <a:gd name="connsiteX57" fmla="*/ 126136 w 1191459"/>
              <a:gd name="connsiteY57" fmla="*/ 1718787 h 2624591"/>
              <a:gd name="connsiteX58" fmla="*/ 161811 w 1191459"/>
              <a:gd name="connsiteY58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49151 w 1191459"/>
              <a:gd name="connsiteY7" fmla="*/ 637829 h 2624591"/>
              <a:gd name="connsiteX8" fmla="*/ 359845 w 1191459"/>
              <a:gd name="connsiteY8" fmla="*/ 584316 h 2624591"/>
              <a:gd name="connsiteX9" fmla="*/ 390758 w 1191459"/>
              <a:gd name="connsiteY9" fmla="*/ 509804 h 2624591"/>
              <a:gd name="connsiteX10" fmla="*/ 415696 w 1191459"/>
              <a:gd name="connsiteY10" fmla="*/ 368488 h 2624591"/>
              <a:gd name="connsiteX11" fmla="*/ 448947 w 1191459"/>
              <a:gd name="connsiteY11" fmla="*/ 310299 h 2624591"/>
              <a:gd name="connsiteX12" fmla="*/ 473885 w 1191459"/>
              <a:gd name="connsiteY12" fmla="*/ 235484 h 2624591"/>
              <a:gd name="connsiteX13" fmla="*/ 565325 w 1191459"/>
              <a:gd name="connsiteY13" fmla="*/ 160670 h 2624591"/>
              <a:gd name="connsiteX14" fmla="*/ 729443 w 1191459"/>
              <a:gd name="connsiteY14" fmla="*/ 9020 h 2624591"/>
              <a:gd name="connsiteX15" fmla="*/ 864583 w 1191459"/>
              <a:gd name="connsiteY15" fmla="*/ 22860 h 2624591"/>
              <a:gd name="connsiteX16" fmla="*/ 1173453 w 1191459"/>
              <a:gd name="connsiteY16" fmla="*/ 68018 h 2624591"/>
              <a:gd name="connsiteX17" fmla="*/ 1130158 w 1191459"/>
              <a:gd name="connsiteY17" fmla="*/ 197947 h 2624591"/>
              <a:gd name="connsiteX18" fmla="*/ 925414 w 1191459"/>
              <a:gd name="connsiteY18" fmla="*/ 428885 h 2624591"/>
              <a:gd name="connsiteX19" fmla="*/ 813624 w 1191459"/>
              <a:gd name="connsiteY19" fmla="*/ 582237 h 2624591"/>
              <a:gd name="connsiteX20" fmla="*/ 775610 w 1191459"/>
              <a:gd name="connsiteY20" fmla="*/ 684372 h 2624591"/>
              <a:gd name="connsiteX21" fmla="*/ 779162 w 1191459"/>
              <a:gd name="connsiteY21" fmla="*/ 829152 h 2624591"/>
              <a:gd name="connsiteX22" fmla="*/ 865839 w 1191459"/>
              <a:gd name="connsiteY22" fmla="*/ 892017 h 2624591"/>
              <a:gd name="connsiteX23" fmla="*/ 963080 w 1191459"/>
              <a:gd name="connsiteY23" fmla="*/ 829152 h 2624591"/>
              <a:gd name="connsiteX24" fmla="*/ 882247 w 1191459"/>
              <a:gd name="connsiteY24" fmla="*/ 669131 h 2624591"/>
              <a:gd name="connsiteX25" fmla="*/ 1122321 w 1191459"/>
              <a:gd name="connsiteY25" fmla="*/ 374289 h 2624591"/>
              <a:gd name="connsiteX26" fmla="*/ 1180466 w 1191459"/>
              <a:gd name="connsiteY26" fmla="*/ 651121 h 2624591"/>
              <a:gd name="connsiteX27" fmla="*/ 1005900 w 1191459"/>
              <a:gd name="connsiteY27" fmla="*/ 1100008 h 2624591"/>
              <a:gd name="connsiteX28" fmla="*/ 989274 w 1191459"/>
              <a:gd name="connsiteY28" fmla="*/ 1149884 h 2624591"/>
              <a:gd name="connsiteX29" fmla="*/ 972649 w 1191459"/>
              <a:gd name="connsiteY29" fmla="*/ 1199761 h 2624591"/>
              <a:gd name="connsiteX30" fmla="*/ 964336 w 1191459"/>
              <a:gd name="connsiteY30" fmla="*/ 1233012 h 2624591"/>
              <a:gd name="connsiteX31" fmla="*/ 956023 w 1191459"/>
              <a:gd name="connsiteY31" fmla="*/ 1349390 h 2624591"/>
              <a:gd name="connsiteX32" fmla="*/ 947710 w 1191459"/>
              <a:gd name="connsiteY32" fmla="*/ 1382641 h 2624591"/>
              <a:gd name="connsiteX33" fmla="*/ 939398 w 1191459"/>
              <a:gd name="connsiteY33" fmla="*/ 1440830 h 2624591"/>
              <a:gd name="connsiteX34" fmla="*/ 922772 w 1191459"/>
              <a:gd name="connsiteY34" fmla="*/ 1499019 h 2624591"/>
              <a:gd name="connsiteX35" fmla="*/ 847958 w 1191459"/>
              <a:gd name="connsiteY35" fmla="*/ 1681899 h 2624591"/>
              <a:gd name="connsiteX36" fmla="*/ 693609 w 1191459"/>
              <a:gd name="connsiteY36" fmla="*/ 2295914 h 2624591"/>
              <a:gd name="connsiteX37" fmla="*/ 651382 w 1191459"/>
              <a:gd name="connsiteY37" fmla="*/ 2459615 h 2624591"/>
              <a:gd name="connsiteX38" fmla="*/ 614162 w 1191459"/>
              <a:gd name="connsiteY38" fmla="*/ 2543247 h 2624591"/>
              <a:gd name="connsiteX39" fmla="*/ 565498 w 1191459"/>
              <a:gd name="connsiteY39" fmla="*/ 2594798 h 2624591"/>
              <a:gd name="connsiteX40" fmla="*/ 515045 w 1191459"/>
              <a:gd name="connsiteY40" fmla="*/ 2624585 h 2624591"/>
              <a:gd name="connsiteX41" fmla="*/ 408769 w 1191459"/>
              <a:gd name="connsiteY41" fmla="*/ 2597222 h 2624591"/>
              <a:gd name="connsiteX42" fmla="*/ 336205 w 1191459"/>
              <a:gd name="connsiteY42" fmla="*/ 2577422 h 2624591"/>
              <a:gd name="connsiteX43" fmla="*/ 302204 w 1191459"/>
              <a:gd name="connsiteY43" fmla="*/ 2567147 h 2624591"/>
              <a:gd name="connsiteX44" fmla="*/ 257927 w 1191459"/>
              <a:gd name="connsiteY44" fmla="*/ 2565646 h 2624591"/>
              <a:gd name="connsiteX45" fmla="*/ 190964 w 1191459"/>
              <a:gd name="connsiteY45" fmla="*/ 2543882 h 2624591"/>
              <a:gd name="connsiteX46" fmla="*/ 113436 w 1191459"/>
              <a:gd name="connsiteY46" fmla="*/ 2501395 h 2624591"/>
              <a:gd name="connsiteX47" fmla="*/ 12125 w 1191459"/>
              <a:gd name="connsiteY47" fmla="*/ 2447305 h 2624591"/>
              <a:gd name="connsiteX48" fmla="*/ 5024 w 1191459"/>
              <a:gd name="connsiteY48" fmla="*/ 2408454 h 2624591"/>
              <a:gd name="connsiteX49" fmla="*/ 60 w 1191459"/>
              <a:gd name="connsiteY49" fmla="*/ 2355230 h 2624591"/>
              <a:gd name="connsiteX50" fmla="*/ 8373 w 1191459"/>
              <a:gd name="connsiteY50" fmla="*/ 2247164 h 2624591"/>
              <a:gd name="connsiteX51" fmla="*/ 33310 w 1191459"/>
              <a:gd name="connsiteY51" fmla="*/ 2164037 h 2624591"/>
              <a:gd name="connsiteX52" fmla="*/ 24998 w 1191459"/>
              <a:gd name="connsiteY52" fmla="*/ 2139099 h 2624591"/>
              <a:gd name="connsiteX53" fmla="*/ 8372 w 1191459"/>
              <a:gd name="connsiteY53" fmla="*/ 2072597 h 2624591"/>
              <a:gd name="connsiteX54" fmla="*/ 35735 w 1191459"/>
              <a:gd name="connsiteY54" fmla="*/ 1913703 h 2624591"/>
              <a:gd name="connsiteX55" fmla="*/ 80934 w 1191459"/>
              <a:gd name="connsiteY55" fmla="*/ 1825727 h 2624591"/>
              <a:gd name="connsiteX56" fmla="*/ 126136 w 1191459"/>
              <a:gd name="connsiteY56" fmla="*/ 1718787 h 2624591"/>
              <a:gd name="connsiteX57" fmla="*/ 161811 w 1191459"/>
              <a:gd name="connsiteY57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49151 w 1191459"/>
              <a:gd name="connsiteY7" fmla="*/ 637829 h 2624591"/>
              <a:gd name="connsiteX8" fmla="*/ 359845 w 1191459"/>
              <a:gd name="connsiteY8" fmla="*/ 584316 h 2624591"/>
              <a:gd name="connsiteX9" fmla="*/ 390758 w 1191459"/>
              <a:gd name="connsiteY9" fmla="*/ 509804 h 2624591"/>
              <a:gd name="connsiteX10" fmla="*/ 415696 w 1191459"/>
              <a:gd name="connsiteY10" fmla="*/ 368488 h 2624591"/>
              <a:gd name="connsiteX11" fmla="*/ 445772 w 1191459"/>
              <a:gd name="connsiteY11" fmla="*/ 297599 h 2624591"/>
              <a:gd name="connsiteX12" fmla="*/ 473885 w 1191459"/>
              <a:gd name="connsiteY12" fmla="*/ 235484 h 2624591"/>
              <a:gd name="connsiteX13" fmla="*/ 565325 w 1191459"/>
              <a:gd name="connsiteY13" fmla="*/ 160670 h 2624591"/>
              <a:gd name="connsiteX14" fmla="*/ 729443 w 1191459"/>
              <a:gd name="connsiteY14" fmla="*/ 9020 h 2624591"/>
              <a:gd name="connsiteX15" fmla="*/ 864583 w 1191459"/>
              <a:gd name="connsiteY15" fmla="*/ 22860 h 2624591"/>
              <a:gd name="connsiteX16" fmla="*/ 1173453 w 1191459"/>
              <a:gd name="connsiteY16" fmla="*/ 68018 h 2624591"/>
              <a:gd name="connsiteX17" fmla="*/ 1130158 w 1191459"/>
              <a:gd name="connsiteY17" fmla="*/ 197947 h 2624591"/>
              <a:gd name="connsiteX18" fmla="*/ 925414 w 1191459"/>
              <a:gd name="connsiteY18" fmla="*/ 428885 h 2624591"/>
              <a:gd name="connsiteX19" fmla="*/ 813624 w 1191459"/>
              <a:gd name="connsiteY19" fmla="*/ 582237 h 2624591"/>
              <a:gd name="connsiteX20" fmla="*/ 775610 w 1191459"/>
              <a:gd name="connsiteY20" fmla="*/ 684372 h 2624591"/>
              <a:gd name="connsiteX21" fmla="*/ 779162 w 1191459"/>
              <a:gd name="connsiteY21" fmla="*/ 829152 h 2624591"/>
              <a:gd name="connsiteX22" fmla="*/ 865839 w 1191459"/>
              <a:gd name="connsiteY22" fmla="*/ 892017 h 2624591"/>
              <a:gd name="connsiteX23" fmla="*/ 963080 w 1191459"/>
              <a:gd name="connsiteY23" fmla="*/ 829152 h 2624591"/>
              <a:gd name="connsiteX24" fmla="*/ 882247 w 1191459"/>
              <a:gd name="connsiteY24" fmla="*/ 669131 h 2624591"/>
              <a:gd name="connsiteX25" fmla="*/ 1122321 w 1191459"/>
              <a:gd name="connsiteY25" fmla="*/ 374289 h 2624591"/>
              <a:gd name="connsiteX26" fmla="*/ 1180466 w 1191459"/>
              <a:gd name="connsiteY26" fmla="*/ 651121 h 2624591"/>
              <a:gd name="connsiteX27" fmla="*/ 1005900 w 1191459"/>
              <a:gd name="connsiteY27" fmla="*/ 1100008 h 2624591"/>
              <a:gd name="connsiteX28" fmla="*/ 989274 w 1191459"/>
              <a:gd name="connsiteY28" fmla="*/ 1149884 h 2624591"/>
              <a:gd name="connsiteX29" fmla="*/ 972649 w 1191459"/>
              <a:gd name="connsiteY29" fmla="*/ 1199761 h 2624591"/>
              <a:gd name="connsiteX30" fmla="*/ 964336 w 1191459"/>
              <a:gd name="connsiteY30" fmla="*/ 1233012 h 2624591"/>
              <a:gd name="connsiteX31" fmla="*/ 956023 w 1191459"/>
              <a:gd name="connsiteY31" fmla="*/ 1349390 h 2624591"/>
              <a:gd name="connsiteX32" fmla="*/ 947710 w 1191459"/>
              <a:gd name="connsiteY32" fmla="*/ 1382641 h 2624591"/>
              <a:gd name="connsiteX33" fmla="*/ 939398 w 1191459"/>
              <a:gd name="connsiteY33" fmla="*/ 1440830 h 2624591"/>
              <a:gd name="connsiteX34" fmla="*/ 922772 w 1191459"/>
              <a:gd name="connsiteY34" fmla="*/ 1499019 h 2624591"/>
              <a:gd name="connsiteX35" fmla="*/ 847958 w 1191459"/>
              <a:gd name="connsiteY35" fmla="*/ 1681899 h 2624591"/>
              <a:gd name="connsiteX36" fmla="*/ 693609 w 1191459"/>
              <a:gd name="connsiteY36" fmla="*/ 2295914 h 2624591"/>
              <a:gd name="connsiteX37" fmla="*/ 651382 w 1191459"/>
              <a:gd name="connsiteY37" fmla="*/ 2459615 h 2624591"/>
              <a:gd name="connsiteX38" fmla="*/ 614162 w 1191459"/>
              <a:gd name="connsiteY38" fmla="*/ 2543247 h 2624591"/>
              <a:gd name="connsiteX39" fmla="*/ 565498 w 1191459"/>
              <a:gd name="connsiteY39" fmla="*/ 2594798 h 2624591"/>
              <a:gd name="connsiteX40" fmla="*/ 515045 w 1191459"/>
              <a:gd name="connsiteY40" fmla="*/ 2624585 h 2624591"/>
              <a:gd name="connsiteX41" fmla="*/ 408769 w 1191459"/>
              <a:gd name="connsiteY41" fmla="*/ 2597222 h 2624591"/>
              <a:gd name="connsiteX42" fmla="*/ 336205 w 1191459"/>
              <a:gd name="connsiteY42" fmla="*/ 2577422 h 2624591"/>
              <a:gd name="connsiteX43" fmla="*/ 302204 w 1191459"/>
              <a:gd name="connsiteY43" fmla="*/ 2567147 h 2624591"/>
              <a:gd name="connsiteX44" fmla="*/ 257927 w 1191459"/>
              <a:gd name="connsiteY44" fmla="*/ 2565646 h 2624591"/>
              <a:gd name="connsiteX45" fmla="*/ 190964 w 1191459"/>
              <a:gd name="connsiteY45" fmla="*/ 2543882 h 2624591"/>
              <a:gd name="connsiteX46" fmla="*/ 113436 w 1191459"/>
              <a:gd name="connsiteY46" fmla="*/ 2501395 h 2624591"/>
              <a:gd name="connsiteX47" fmla="*/ 12125 w 1191459"/>
              <a:gd name="connsiteY47" fmla="*/ 2447305 h 2624591"/>
              <a:gd name="connsiteX48" fmla="*/ 5024 w 1191459"/>
              <a:gd name="connsiteY48" fmla="*/ 2408454 h 2624591"/>
              <a:gd name="connsiteX49" fmla="*/ 60 w 1191459"/>
              <a:gd name="connsiteY49" fmla="*/ 2355230 h 2624591"/>
              <a:gd name="connsiteX50" fmla="*/ 8373 w 1191459"/>
              <a:gd name="connsiteY50" fmla="*/ 2247164 h 2624591"/>
              <a:gd name="connsiteX51" fmla="*/ 33310 w 1191459"/>
              <a:gd name="connsiteY51" fmla="*/ 2164037 h 2624591"/>
              <a:gd name="connsiteX52" fmla="*/ 24998 w 1191459"/>
              <a:gd name="connsiteY52" fmla="*/ 2139099 h 2624591"/>
              <a:gd name="connsiteX53" fmla="*/ 8372 w 1191459"/>
              <a:gd name="connsiteY53" fmla="*/ 2072597 h 2624591"/>
              <a:gd name="connsiteX54" fmla="*/ 35735 w 1191459"/>
              <a:gd name="connsiteY54" fmla="*/ 1913703 h 2624591"/>
              <a:gd name="connsiteX55" fmla="*/ 80934 w 1191459"/>
              <a:gd name="connsiteY55" fmla="*/ 1825727 h 2624591"/>
              <a:gd name="connsiteX56" fmla="*/ 126136 w 1191459"/>
              <a:gd name="connsiteY56" fmla="*/ 1718787 h 2624591"/>
              <a:gd name="connsiteX57" fmla="*/ 161811 w 1191459"/>
              <a:gd name="connsiteY57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49151 w 1191459"/>
              <a:gd name="connsiteY7" fmla="*/ 637829 h 2624591"/>
              <a:gd name="connsiteX8" fmla="*/ 359845 w 1191459"/>
              <a:gd name="connsiteY8" fmla="*/ 584316 h 2624591"/>
              <a:gd name="connsiteX9" fmla="*/ 390758 w 1191459"/>
              <a:gd name="connsiteY9" fmla="*/ 509804 h 2624591"/>
              <a:gd name="connsiteX10" fmla="*/ 415696 w 1191459"/>
              <a:gd name="connsiteY10" fmla="*/ 368488 h 2624591"/>
              <a:gd name="connsiteX11" fmla="*/ 473885 w 1191459"/>
              <a:gd name="connsiteY11" fmla="*/ 235484 h 2624591"/>
              <a:gd name="connsiteX12" fmla="*/ 565325 w 1191459"/>
              <a:gd name="connsiteY12" fmla="*/ 160670 h 2624591"/>
              <a:gd name="connsiteX13" fmla="*/ 729443 w 1191459"/>
              <a:gd name="connsiteY13" fmla="*/ 9020 h 2624591"/>
              <a:gd name="connsiteX14" fmla="*/ 864583 w 1191459"/>
              <a:gd name="connsiteY14" fmla="*/ 22860 h 2624591"/>
              <a:gd name="connsiteX15" fmla="*/ 1173453 w 1191459"/>
              <a:gd name="connsiteY15" fmla="*/ 68018 h 2624591"/>
              <a:gd name="connsiteX16" fmla="*/ 1130158 w 1191459"/>
              <a:gd name="connsiteY16" fmla="*/ 197947 h 2624591"/>
              <a:gd name="connsiteX17" fmla="*/ 925414 w 1191459"/>
              <a:gd name="connsiteY17" fmla="*/ 428885 h 2624591"/>
              <a:gd name="connsiteX18" fmla="*/ 813624 w 1191459"/>
              <a:gd name="connsiteY18" fmla="*/ 582237 h 2624591"/>
              <a:gd name="connsiteX19" fmla="*/ 775610 w 1191459"/>
              <a:gd name="connsiteY19" fmla="*/ 684372 h 2624591"/>
              <a:gd name="connsiteX20" fmla="*/ 779162 w 1191459"/>
              <a:gd name="connsiteY20" fmla="*/ 829152 h 2624591"/>
              <a:gd name="connsiteX21" fmla="*/ 865839 w 1191459"/>
              <a:gd name="connsiteY21" fmla="*/ 892017 h 2624591"/>
              <a:gd name="connsiteX22" fmla="*/ 963080 w 1191459"/>
              <a:gd name="connsiteY22" fmla="*/ 829152 h 2624591"/>
              <a:gd name="connsiteX23" fmla="*/ 882247 w 1191459"/>
              <a:gd name="connsiteY23" fmla="*/ 669131 h 2624591"/>
              <a:gd name="connsiteX24" fmla="*/ 1122321 w 1191459"/>
              <a:gd name="connsiteY24" fmla="*/ 374289 h 2624591"/>
              <a:gd name="connsiteX25" fmla="*/ 1180466 w 1191459"/>
              <a:gd name="connsiteY25" fmla="*/ 651121 h 2624591"/>
              <a:gd name="connsiteX26" fmla="*/ 1005900 w 1191459"/>
              <a:gd name="connsiteY26" fmla="*/ 1100008 h 2624591"/>
              <a:gd name="connsiteX27" fmla="*/ 989274 w 1191459"/>
              <a:gd name="connsiteY27" fmla="*/ 1149884 h 2624591"/>
              <a:gd name="connsiteX28" fmla="*/ 972649 w 1191459"/>
              <a:gd name="connsiteY28" fmla="*/ 1199761 h 2624591"/>
              <a:gd name="connsiteX29" fmla="*/ 964336 w 1191459"/>
              <a:gd name="connsiteY29" fmla="*/ 1233012 h 2624591"/>
              <a:gd name="connsiteX30" fmla="*/ 956023 w 1191459"/>
              <a:gd name="connsiteY30" fmla="*/ 1349390 h 2624591"/>
              <a:gd name="connsiteX31" fmla="*/ 947710 w 1191459"/>
              <a:gd name="connsiteY31" fmla="*/ 1382641 h 2624591"/>
              <a:gd name="connsiteX32" fmla="*/ 939398 w 1191459"/>
              <a:gd name="connsiteY32" fmla="*/ 1440830 h 2624591"/>
              <a:gd name="connsiteX33" fmla="*/ 922772 w 1191459"/>
              <a:gd name="connsiteY33" fmla="*/ 1499019 h 2624591"/>
              <a:gd name="connsiteX34" fmla="*/ 847958 w 1191459"/>
              <a:gd name="connsiteY34" fmla="*/ 1681899 h 2624591"/>
              <a:gd name="connsiteX35" fmla="*/ 693609 w 1191459"/>
              <a:gd name="connsiteY35" fmla="*/ 2295914 h 2624591"/>
              <a:gd name="connsiteX36" fmla="*/ 651382 w 1191459"/>
              <a:gd name="connsiteY36" fmla="*/ 2459615 h 2624591"/>
              <a:gd name="connsiteX37" fmla="*/ 614162 w 1191459"/>
              <a:gd name="connsiteY37" fmla="*/ 2543247 h 2624591"/>
              <a:gd name="connsiteX38" fmla="*/ 565498 w 1191459"/>
              <a:gd name="connsiteY38" fmla="*/ 2594798 h 2624591"/>
              <a:gd name="connsiteX39" fmla="*/ 515045 w 1191459"/>
              <a:gd name="connsiteY39" fmla="*/ 2624585 h 2624591"/>
              <a:gd name="connsiteX40" fmla="*/ 408769 w 1191459"/>
              <a:gd name="connsiteY40" fmla="*/ 2597222 h 2624591"/>
              <a:gd name="connsiteX41" fmla="*/ 336205 w 1191459"/>
              <a:gd name="connsiteY41" fmla="*/ 2577422 h 2624591"/>
              <a:gd name="connsiteX42" fmla="*/ 302204 w 1191459"/>
              <a:gd name="connsiteY42" fmla="*/ 2567147 h 2624591"/>
              <a:gd name="connsiteX43" fmla="*/ 257927 w 1191459"/>
              <a:gd name="connsiteY43" fmla="*/ 2565646 h 2624591"/>
              <a:gd name="connsiteX44" fmla="*/ 190964 w 1191459"/>
              <a:gd name="connsiteY44" fmla="*/ 2543882 h 2624591"/>
              <a:gd name="connsiteX45" fmla="*/ 113436 w 1191459"/>
              <a:gd name="connsiteY45" fmla="*/ 2501395 h 2624591"/>
              <a:gd name="connsiteX46" fmla="*/ 12125 w 1191459"/>
              <a:gd name="connsiteY46" fmla="*/ 2447305 h 2624591"/>
              <a:gd name="connsiteX47" fmla="*/ 5024 w 1191459"/>
              <a:gd name="connsiteY47" fmla="*/ 2408454 h 2624591"/>
              <a:gd name="connsiteX48" fmla="*/ 60 w 1191459"/>
              <a:gd name="connsiteY48" fmla="*/ 2355230 h 2624591"/>
              <a:gd name="connsiteX49" fmla="*/ 8373 w 1191459"/>
              <a:gd name="connsiteY49" fmla="*/ 2247164 h 2624591"/>
              <a:gd name="connsiteX50" fmla="*/ 33310 w 1191459"/>
              <a:gd name="connsiteY50" fmla="*/ 2164037 h 2624591"/>
              <a:gd name="connsiteX51" fmla="*/ 24998 w 1191459"/>
              <a:gd name="connsiteY51" fmla="*/ 2139099 h 2624591"/>
              <a:gd name="connsiteX52" fmla="*/ 8372 w 1191459"/>
              <a:gd name="connsiteY52" fmla="*/ 2072597 h 2624591"/>
              <a:gd name="connsiteX53" fmla="*/ 35735 w 1191459"/>
              <a:gd name="connsiteY53" fmla="*/ 1913703 h 2624591"/>
              <a:gd name="connsiteX54" fmla="*/ 80934 w 1191459"/>
              <a:gd name="connsiteY54" fmla="*/ 1825727 h 2624591"/>
              <a:gd name="connsiteX55" fmla="*/ 126136 w 1191459"/>
              <a:gd name="connsiteY55" fmla="*/ 1718787 h 2624591"/>
              <a:gd name="connsiteX56" fmla="*/ 161811 w 1191459"/>
              <a:gd name="connsiteY56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49151 w 1191459"/>
              <a:gd name="connsiteY7" fmla="*/ 637829 h 2624591"/>
              <a:gd name="connsiteX8" fmla="*/ 359845 w 1191459"/>
              <a:gd name="connsiteY8" fmla="*/ 584316 h 2624591"/>
              <a:gd name="connsiteX9" fmla="*/ 390758 w 1191459"/>
              <a:gd name="connsiteY9" fmla="*/ 509804 h 2624591"/>
              <a:gd name="connsiteX10" fmla="*/ 415696 w 1191459"/>
              <a:gd name="connsiteY10" fmla="*/ 368488 h 2624591"/>
              <a:gd name="connsiteX11" fmla="*/ 489760 w 1191459"/>
              <a:gd name="connsiteY11" fmla="*/ 241834 h 2624591"/>
              <a:gd name="connsiteX12" fmla="*/ 565325 w 1191459"/>
              <a:gd name="connsiteY12" fmla="*/ 160670 h 2624591"/>
              <a:gd name="connsiteX13" fmla="*/ 729443 w 1191459"/>
              <a:gd name="connsiteY13" fmla="*/ 9020 h 2624591"/>
              <a:gd name="connsiteX14" fmla="*/ 864583 w 1191459"/>
              <a:gd name="connsiteY14" fmla="*/ 22860 h 2624591"/>
              <a:gd name="connsiteX15" fmla="*/ 1173453 w 1191459"/>
              <a:gd name="connsiteY15" fmla="*/ 68018 h 2624591"/>
              <a:gd name="connsiteX16" fmla="*/ 1130158 w 1191459"/>
              <a:gd name="connsiteY16" fmla="*/ 197947 h 2624591"/>
              <a:gd name="connsiteX17" fmla="*/ 925414 w 1191459"/>
              <a:gd name="connsiteY17" fmla="*/ 428885 h 2624591"/>
              <a:gd name="connsiteX18" fmla="*/ 813624 w 1191459"/>
              <a:gd name="connsiteY18" fmla="*/ 582237 h 2624591"/>
              <a:gd name="connsiteX19" fmla="*/ 775610 w 1191459"/>
              <a:gd name="connsiteY19" fmla="*/ 684372 h 2624591"/>
              <a:gd name="connsiteX20" fmla="*/ 779162 w 1191459"/>
              <a:gd name="connsiteY20" fmla="*/ 829152 h 2624591"/>
              <a:gd name="connsiteX21" fmla="*/ 865839 w 1191459"/>
              <a:gd name="connsiteY21" fmla="*/ 892017 h 2624591"/>
              <a:gd name="connsiteX22" fmla="*/ 963080 w 1191459"/>
              <a:gd name="connsiteY22" fmla="*/ 829152 h 2624591"/>
              <a:gd name="connsiteX23" fmla="*/ 882247 w 1191459"/>
              <a:gd name="connsiteY23" fmla="*/ 669131 h 2624591"/>
              <a:gd name="connsiteX24" fmla="*/ 1122321 w 1191459"/>
              <a:gd name="connsiteY24" fmla="*/ 374289 h 2624591"/>
              <a:gd name="connsiteX25" fmla="*/ 1180466 w 1191459"/>
              <a:gd name="connsiteY25" fmla="*/ 651121 h 2624591"/>
              <a:gd name="connsiteX26" fmla="*/ 1005900 w 1191459"/>
              <a:gd name="connsiteY26" fmla="*/ 1100008 h 2624591"/>
              <a:gd name="connsiteX27" fmla="*/ 989274 w 1191459"/>
              <a:gd name="connsiteY27" fmla="*/ 1149884 h 2624591"/>
              <a:gd name="connsiteX28" fmla="*/ 972649 w 1191459"/>
              <a:gd name="connsiteY28" fmla="*/ 1199761 h 2624591"/>
              <a:gd name="connsiteX29" fmla="*/ 964336 w 1191459"/>
              <a:gd name="connsiteY29" fmla="*/ 1233012 h 2624591"/>
              <a:gd name="connsiteX30" fmla="*/ 956023 w 1191459"/>
              <a:gd name="connsiteY30" fmla="*/ 1349390 h 2624591"/>
              <a:gd name="connsiteX31" fmla="*/ 947710 w 1191459"/>
              <a:gd name="connsiteY31" fmla="*/ 1382641 h 2624591"/>
              <a:gd name="connsiteX32" fmla="*/ 939398 w 1191459"/>
              <a:gd name="connsiteY32" fmla="*/ 1440830 h 2624591"/>
              <a:gd name="connsiteX33" fmla="*/ 922772 w 1191459"/>
              <a:gd name="connsiteY33" fmla="*/ 1499019 h 2624591"/>
              <a:gd name="connsiteX34" fmla="*/ 847958 w 1191459"/>
              <a:gd name="connsiteY34" fmla="*/ 1681899 h 2624591"/>
              <a:gd name="connsiteX35" fmla="*/ 693609 w 1191459"/>
              <a:gd name="connsiteY35" fmla="*/ 2295914 h 2624591"/>
              <a:gd name="connsiteX36" fmla="*/ 651382 w 1191459"/>
              <a:gd name="connsiteY36" fmla="*/ 2459615 h 2624591"/>
              <a:gd name="connsiteX37" fmla="*/ 614162 w 1191459"/>
              <a:gd name="connsiteY37" fmla="*/ 2543247 h 2624591"/>
              <a:gd name="connsiteX38" fmla="*/ 565498 w 1191459"/>
              <a:gd name="connsiteY38" fmla="*/ 2594798 h 2624591"/>
              <a:gd name="connsiteX39" fmla="*/ 515045 w 1191459"/>
              <a:gd name="connsiteY39" fmla="*/ 2624585 h 2624591"/>
              <a:gd name="connsiteX40" fmla="*/ 408769 w 1191459"/>
              <a:gd name="connsiteY40" fmla="*/ 2597222 h 2624591"/>
              <a:gd name="connsiteX41" fmla="*/ 336205 w 1191459"/>
              <a:gd name="connsiteY41" fmla="*/ 2577422 h 2624591"/>
              <a:gd name="connsiteX42" fmla="*/ 302204 w 1191459"/>
              <a:gd name="connsiteY42" fmla="*/ 2567147 h 2624591"/>
              <a:gd name="connsiteX43" fmla="*/ 257927 w 1191459"/>
              <a:gd name="connsiteY43" fmla="*/ 2565646 h 2624591"/>
              <a:gd name="connsiteX44" fmla="*/ 190964 w 1191459"/>
              <a:gd name="connsiteY44" fmla="*/ 2543882 h 2624591"/>
              <a:gd name="connsiteX45" fmla="*/ 113436 w 1191459"/>
              <a:gd name="connsiteY45" fmla="*/ 2501395 h 2624591"/>
              <a:gd name="connsiteX46" fmla="*/ 12125 w 1191459"/>
              <a:gd name="connsiteY46" fmla="*/ 2447305 h 2624591"/>
              <a:gd name="connsiteX47" fmla="*/ 5024 w 1191459"/>
              <a:gd name="connsiteY47" fmla="*/ 2408454 h 2624591"/>
              <a:gd name="connsiteX48" fmla="*/ 60 w 1191459"/>
              <a:gd name="connsiteY48" fmla="*/ 2355230 h 2624591"/>
              <a:gd name="connsiteX49" fmla="*/ 8373 w 1191459"/>
              <a:gd name="connsiteY49" fmla="*/ 2247164 h 2624591"/>
              <a:gd name="connsiteX50" fmla="*/ 33310 w 1191459"/>
              <a:gd name="connsiteY50" fmla="*/ 2164037 h 2624591"/>
              <a:gd name="connsiteX51" fmla="*/ 24998 w 1191459"/>
              <a:gd name="connsiteY51" fmla="*/ 2139099 h 2624591"/>
              <a:gd name="connsiteX52" fmla="*/ 8372 w 1191459"/>
              <a:gd name="connsiteY52" fmla="*/ 2072597 h 2624591"/>
              <a:gd name="connsiteX53" fmla="*/ 35735 w 1191459"/>
              <a:gd name="connsiteY53" fmla="*/ 1913703 h 2624591"/>
              <a:gd name="connsiteX54" fmla="*/ 80934 w 1191459"/>
              <a:gd name="connsiteY54" fmla="*/ 1825727 h 2624591"/>
              <a:gd name="connsiteX55" fmla="*/ 126136 w 1191459"/>
              <a:gd name="connsiteY55" fmla="*/ 1718787 h 2624591"/>
              <a:gd name="connsiteX56" fmla="*/ 161811 w 1191459"/>
              <a:gd name="connsiteY56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59845 w 1191459"/>
              <a:gd name="connsiteY7" fmla="*/ 584316 h 2624591"/>
              <a:gd name="connsiteX8" fmla="*/ 390758 w 1191459"/>
              <a:gd name="connsiteY8" fmla="*/ 509804 h 2624591"/>
              <a:gd name="connsiteX9" fmla="*/ 415696 w 1191459"/>
              <a:gd name="connsiteY9" fmla="*/ 368488 h 2624591"/>
              <a:gd name="connsiteX10" fmla="*/ 489760 w 1191459"/>
              <a:gd name="connsiteY10" fmla="*/ 241834 h 2624591"/>
              <a:gd name="connsiteX11" fmla="*/ 565325 w 1191459"/>
              <a:gd name="connsiteY11" fmla="*/ 160670 h 2624591"/>
              <a:gd name="connsiteX12" fmla="*/ 729443 w 1191459"/>
              <a:gd name="connsiteY12" fmla="*/ 9020 h 2624591"/>
              <a:gd name="connsiteX13" fmla="*/ 864583 w 1191459"/>
              <a:gd name="connsiteY13" fmla="*/ 22860 h 2624591"/>
              <a:gd name="connsiteX14" fmla="*/ 1173453 w 1191459"/>
              <a:gd name="connsiteY14" fmla="*/ 68018 h 2624591"/>
              <a:gd name="connsiteX15" fmla="*/ 1130158 w 1191459"/>
              <a:gd name="connsiteY15" fmla="*/ 197947 h 2624591"/>
              <a:gd name="connsiteX16" fmla="*/ 925414 w 1191459"/>
              <a:gd name="connsiteY16" fmla="*/ 428885 h 2624591"/>
              <a:gd name="connsiteX17" fmla="*/ 813624 w 1191459"/>
              <a:gd name="connsiteY17" fmla="*/ 582237 h 2624591"/>
              <a:gd name="connsiteX18" fmla="*/ 775610 w 1191459"/>
              <a:gd name="connsiteY18" fmla="*/ 684372 h 2624591"/>
              <a:gd name="connsiteX19" fmla="*/ 779162 w 1191459"/>
              <a:gd name="connsiteY19" fmla="*/ 829152 h 2624591"/>
              <a:gd name="connsiteX20" fmla="*/ 865839 w 1191459"/>
              <a:gd name="connsiteY20" fmla="*/ 892017 h 2624591"/>
              <a:gd name="connsiteX21" fmla="*/ 963080 w 1191459"/>
              <a:gd name="connsiteY21" fmla="*/ 829152 h 2624591"/>
              <a:gd name="connsiteX22" fmla="*/ 882247 w 1191459"/>
              <a:gd name="connsiteY22" fmla="*/ 669131 h 2624591"/>
              <a:gd name="connsiteX23" fmla="*/ 1122321 w 1191459"/>
              <a:gd name="connsiteY23" fmla="*/ 374289 h 2624591"/>
              <a:gd name="connsiteX24" fmla="*/ 1180466 w 1191459"/>
              <a:gd name="connsiteY24" fmla="*/ 651121 h 2624591"/>
              <a:gd name="connsiteX25" fmla="*/ 1005900 w 1191459"/>
              <a:gd name="connsiteY25" fmla="*/ 1100008 h 2624591"/>
              <a:gd name="connsiteX26" fmla="*/ 989274 w 1191459"/>
              <a:gd name="connsiteY26" fmla="*/ 1149884 h 2624591"/>
              <a:gd name="connsiteX27" fmla="*/ 972649 w 1191459"/>
              <a:gd name="connsiteY27" fmla="*/ 1199761 h 2624591"/>
              <a:gd name="connsiteX28" fmla="*/ 964336 w 1191459"/>
              <a:gd name="connsiteY28" fmla="*/ 1233012 h 2624591"/>
              <a:gd name="connsiteX29" fmla="*/ 956023 w 1191459"/>
              <a:gd name="connsiteY29" fmla="*/ 1349390 h 2624591"/>
              <a:gd name="connsiteX30" fmla="*/ 947710 w 1191459"/>
              <a:gd name="connsiteY30" fmla="*/ 1382641 h 2624591"/>
              <a:gd name="connsiteX31" fmla="*/ 939398 w 1191459"/>
              <a:gd name="connsiteY31" fmla="*/ 1440830 h 2624591"/>
              <a:gd name="connsiteX32" fmla="*/ 922772 w 1191459"/>
              <a:gd name="connsiteY32" fmla="*/ 1499019 h 2624591"/>
              <a:gd name="connsiteX33" fmla="*/ 847958 w 1191459"/>
              <a:gd name="connsiteY33" fmla="*/ 1681899 h 2624591"/>
              <a:gd name="connsiteX34" fmla="*/ 693609 w 1191459"/>
              <a:gd name="connsiteY34" fmla="*/ 2295914 h 2624591"/>
              <a:gd name="connsiteX35" fmla="*/ 651382 w 1191459"/>
              <a:gd name="connsiteY35" fmla="*/ 2459615 h 2624591"/>
              <a:gd name="connsiteX36" fmla="*/ 614162 w 1191459"/>
              <a:gd name="connsiteY36" fmla="*/ 2543247 h 2624591"/>
              <a:gd name="connsiteX37" fmla="*/ 565498 w 1191459"/>
              <a:gd name="connsiteY37" fmla="*/ 2594798 h 2624591"/>
              <a:gd name="connsiteX38" fmla="*/ 515045 w 1191459"/>
              <a:gd name="connsiteY38" fmla="*/ 2624585 h 2624591"/>
              <a:gd name="connsiteX39" fmla="*/ 408769 w 1191459"/>
              <a:gd name="connsiteY39" fmla="*/ 2597222 h 2624591"/>
              <a:gd name="connsiteX40" fmla="*/ 336205 w 1191459"/>
              <a:gd name="connsiteY40" fmla="*/ 2577422 h 2624591"/>
              <a:gd name="connsiteX41" fmla="*/ 302204 w 1191459"/>
              <a:gd name="connsiteY41" fmla="*/ 2567147 h 2624591"/>
              <a:gd name="connsiteX42" fmla="*/ 257927 w 1191459"/>
              <a:gd name="connsiteY42" fmla="*/ 2565646 h 2624591"/>
              <a:gd name="connsiteX43" fmla="*/ 190964 w 1191459"/>
              <a:gd name="connsiteY43" fmla="*/ 2543882 h 2624591"/>
              <a:gd name="connsiteX44" fmla="*/ 113436 w 1191459"/>
              <a:gd name="connsiteY44" fmla="*/ 2501395 h 2624591"/>
              <a:gd name="connsiteX45" fmla="*/ 12125 w 1191459"/>
              <a:gd name="connsiteY45" fmla="*/ 2447305 h 2624591"/>
              <a:gd name="connsiteX46" fmla="*/ 5024 w 1191459"/>
              <a:gd name="connsiteY46" fmla="*/ 2408454 h 2624591"/>
              <a:gd name="connsiteX47" fmla="*/ 60 w 1191459"/>
              <a:gd name="connsiteY47" fmla="*/ 2355230 h 2624591"/>
              <a:gd name="connsiteX48" fmla="*/ 8373 w 1191459"/>
              <a:gd name="connsiteY48" fmla="*/ 2247164 h 2624591"/>
              <a:gd name="connsiteX49" fmla="*/ 33310 w 1191459"/>
              <a:gd name="connsiteY49" fmla="*/ 2164037 h 2624591"/>
              <a:gd name="connsiteX50" fmla="*/ 24998 w 1191459"/>
              <a:gd name="connsiteY50" fmla="*/ 2139099 h 2624591"/>
              <a:gd name="connsiteX51" fmla="*/ 8372 w 1191459"/>
              <a:gd name="connsiteY51" fmla="*/ 2072597 h 2624591"/>
              <a:gd name="connsiteX52" fmla="*/ 35735 w 1191459"/>
              <a:gd name="connsiteY52" fmla="*/ 1913703 h 2624591"/>
              <a:gd name="connsiteX53" fmla="*/ 80934 w 1191459"/>
              <a:gd name="connsiteY53" fmla="*/ 1825727 h 2624591"/>
              <a:gd name="connsiteX54" fmla="*/ 126136 w 1191459"/>
              <a:gd name="connsiteY54" fmla="*/ 1718787 h 2624591"/>
              <a:gd name="connsiteX55" fmla="*/ 161811 w 1191459"/>
              <a:gd name="connsiteY55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24920 w 1191459"/>
              <a:gd name="connsiteY7" fmla="*/ 574791 h 2624591"/>
              <a:gd name="connsiteX8" fmla="*/ 390758 w 1191459"/>
              <a:gd name="connsiteY8" fmla="*/ 509804 h 2624591"/>
              <a:gd name="connsiteX9" fmla="*/ 415696 w 1191459"/>
              <a:gd name="connsiteY9" fmla="*/ 368488 h 2624591"/>
              <a:gd name="connsiteX10" fmla="*/ 489760 w 1191459"/>
              <a:gd name="connsiteY10" fmla="*/ 241834 h 2624591"/>
              <a:gd name="connsiteX11" fmla="*/ 565325 w 1191459"/>
              <a:gd name="connsiteY11" fmla="*/ 160670 h 2624591"/>
              <a:gd name="connsiteX12" fmla="*/ 729443 w 1191459"/>
              <a:gd name="connsiteY12" fmla="*/ 9020 h 2624591"/>
              <a:gd name="connsiteX13" fmla="*/ 864583 w 1191459"/>
              <a:gd name="connsiteY13" fmla="*/ 22860 h 2624591"/>
              <a:gd name="connsiteX14" fmla="*/ 1173453 w 1191459"/>
              <a:gd name="connsiteY14" fmla="*/ 68018 h 2624591"/>
              <a:gd name="connsiteX15" fmla="*/ 1130158 w 1191459"/>
              <a:gd name="connsiteY15" fmla="*/ 197947 h 2624591"/>
              <a:gd name="connsiteX16" fmla="*/ 925414 w 1191459"/>
              <a:gd name="connsiteY16" fmla="*/ 428885 h 2624591"/>
              <a:gd name="connsiteX17" fmla="*/ 813624 w 1191459"/>
              <a:gd name="connsiteY17" fmla="*/ 582237 h 2624591"/>
              <a:gd name="connsiteX18" fmla="*/ 775610 w 1191459"/>
              <a:gd name="connsiteY18" fmla="*/ 684372 h 2624591"/>
              <a:gd name="connsiteX19" fmla="*/ 779162 w 1191459"/>
              <a:gd name="connsiteY19" fmla="*/ 829152 h 2624591"/>
              <a:gd name="connsiteX20" fmla="*/ 865839 w 1191459"/>
              <a:gd name="connsiteY20" fmla="*/ 892017 h 2624591"/>
              <a:gd name="connsiteX21" fmla="*/ 963080 w 1191459"/>
              <a:gd name="connsiteY21" fmla="*/ 829152 h 2624591"/>
              <a:gd name="connsiteX22" fmla="*/ 882247 w 1191459"/>
              <a:gd name="connsiteY22" fmla="*/ 669131 h 2624591"/>
              <a:gd name="connsiteX23" fmla="*/ 1122321 w 1191459"/>
              <a:gd name="connsiteY23" fmla="*/ 374289 h 2624591"/>
              <a:gd name="connsiteX24" fmla="*/ 1180466 w 1191459"/>
              <a:gd name="connsiteY24" fmla="*/ 651121 h 2624591"/>
              <a:gd name="connsiteX25" fmla="*/ 1005900 w 1191459"/>
              <a:gd name="connsiteY25" fmla="*/ 1100008 h 2624591"/>
              <a:gd name="connsiteX26" fmla="*/ 989274 w 1191459"/>
              <a:gd name="connsiteY26" fmla="*/ 1149884 h 2624591"/>
              <a:gd name="connsiteX27" fmla="*/ 972649 w 1191459"/>
              <a:gd name="connsiteY27" fmla="*/ 1199761 h 2624591"/>
              <a:gd name="connsiteX28" fmla="*/ 964336 w 1191459"/>
              <a:gd name="connsiteY28" fmla="*/ 1233012 h 2624591"/>
              <a:gd name="connsiteX29" fmla="*/ 956023 w 1191459"/>
              <a:gd name="connsiteY29" fmla="*/ 1349390 h 2624591"/>
              <a:gd name="connsiteX30" fmla="*/ 947710 w 1191459"/>
              <a:gd name="connsiteY30" fmla="*/ 1382641 h 2624591"/>
              <a:gd name="connsiteX31" fmla="*/ 939398 w 1191459"/>
              <a:gd name="connsiteY31" fmla="*/ 1440830 h 2624591"/>
              <a:gd name="connsiteX32" fmla="*/ 922772 w 1191459"/>
              <a:gd name="connsiteY32" fmla="*/ 1499019 h 2624591"/>
              <a:gd name="connsiteX33" fmla="*/ 847958 w 1191459"/>
              <a:gd name="connsiteY33" fmla="*/ 1681899 h 2624591"/>
              <a:gd name="connsiteX34" fmla="*/ 693609 w 1191459"/>
              <a:gd name="connsiteY34" fmla="*/ 2295914 h 2624591"/>
              <a:gd name="connsiteX35" fmla="*/ 651382 w 1191459"/>
              <a:gd name="connsiteY35" fmla="*/ 2459615 h 2624591"/>
              <a:gd name="connsiteX36" fmla="*/ 614162 w 1191459"/>
              <a:gd name="connsiteY36" fmla="*/ 2543247 h 2624591"/>
              <a:gd name="connsiteX37" fmla="*/ 565498 w 1191459"/>
              <a:gd name="connsiteY37" fmla="*/ 2594798 h 2624591"/>
              <a:gd name="connsiteX38" fmla="*/ 515045 w 1191459"/>
              <a:gd name="connsiteY38" fmla="*/ 2624585 h 2624591"/>
              <a:gd name="connsiteX39" fmla="*/ 408769 w 1191459"/>
              <a:gd name="connsiteY39" fmla="*/ 2597222 h 2624591"/>
              <a:gd name="connsiteX40" fmla="*/ 336205 w 1191459"/>
              <a:gd name="connsiteY40" fmla="*/ 2577422 h 2624591"/>
              <a:gd name="connsiteX41" fmla="*/ 302204 w 1191459"/>
              <a:gd name="connsiteY41" fmla="*/ 2567147 h 2624591"/>
              <a:gd name="connsiteX42" fmla="*/ 257927 w 1191459"/>
              <a:gd name="connsiteY42" fmla="*/ 2565646 h 2624591"/>
              <a:gd name="connsiteX43" fmla="*/ 190964 w 1191459"/>
              <a:gd name="connsiteY43" fmla="*/ 2543882 h 2624591"/>
              <a:gd name="connsiteX44" fmla="*/ 113436 w 1191459"/>
              <a:gd name="connsiteY44" fmla="*/ 2501395 h 2624591"/>
              <a:gd name="connsiteX45" fmla="*/ 12125 w 1191459"/>
              <a:gd name="connsiteY45" fmla="*/ 2447305 h 2624591"/>
              <a:gd name="connsiteX46" fmla="*/ 5024 w 1191459"/>
              <a:gd name="connsiteY46" fmla="*/ 2408454 h 2624591"/>
              <a:gd name="connsiteX47" fmla="*/ 60 w 1191459"/>
              <a:gd name="connsiteY47" fmla="*/ 2355230 h 2624591"/>
              <a:gd name="connsiteX48" fmla="*/ 8373 w 1191459"/>
              <a:gd name="connsiteY48" fmla="*/ 2247164 h 2624591"/>
              <a:gd name="connsiteX49" fmla="*/ 33310 w 1191459"/>
              <a:gd name="connsiteY49" fmla="*/ 2164037 h 2624591"/>
              <a:gd name="connsiteX50" fmla="*/ 24998 w 1191459"/>
              <a:gd name="connsiteY50" fmla="*/ 2139099 h 2624591"/>
              <a:gd name="connsiteX51" fmla="*/ 8372 w 1191459"/>
              <a:gd name="connsiteY51" fmla="*/ 2072597 h 2624591"/>
              <a:gd name="connsiteX52" fmla="*/ 35735 w 1191459"/>
              <a:gd name="connsiteY52" fmla="*/ 1913703 h 2624591"/>
              <a:gd name="connsiteX53" fmla="*/ 80934 w 1191459"/>
              <a:gd name="connsiteY53" fmla="*/ 1825727 h 2624591"/>
              <a:gd name="connsiteX54" fmla="*/ 126136 w 1191459"/>
              <a:gd name="connsiteY54" fmla="*/ 1718787 h 2624591"/>
              <a:gd name="connsiteX55" fmla="*/ 161811 w 1191459"/>
              <a:gd name="connsiteY55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28932 w 1191459"/>
              <a:gd name="connsiteY6" fmla="*/ 686493 h 2624591"/>
              <a:gd name="connsiteX7" fmla="*/ 324920 w 1191459"/>
              <a:gd name="connsiteY7" fmla="*/ 574791 h 2624591"/>
              <a:gd name="connsiteX8" fmla="*/ 415696 w 1191459"/>
              <a:gd name="connsiteY8" fmla="*/ 368488 h 2624591"/>
              <a:gd name="connsiteX9" fmla="*/ 489760 w 1191459"/>
              <a:gd name="connsiteY9" fmla="*/ 241834 h 2624591"/>
              <a:gd name="connsiteX10" fmla="*/ 565325 w 1191459"/>
              <a:gd name="connsiteY10" fmla="*/ 160670 h 2624591"/>
              <a:gd name="connsiteX11" fmla="*/ 729443 w 1191459"/>
              <a:gd name="connsiteY11" fmla="*/ 9020 h 2624591"/>
              <a:gd name="connsiteX12" fmla="*/ 864583 w 1191459"/>
              <a:gd name="connsiteY12" fmla="*/ 22860 h 2624591"/>
              <a:gd name="connsiteX13" fmla="*/ 1173453 w 1191459"/>
              <a:gd name="connsiteY13" fmla="*/ 68018 h 2624591"/>
              <a:gd name="connsiteX14" fmla="*/ 1130158 w 1191459"/>
              <a:gd name="connsiteY14" fmla="*/ 197947 h 2624591"/>
              <a:gd name="connsiteX15" fmla="*/ 925414 w 1191459"/>
              <a:gd name="connsiteY15" fmla="*/ 428885 h 2624591"/>
              <a:gd name="connsiteX16" fmla="*/ 813624 w 1191459"/>
              <a:gd name="connsiteY16" fmla="*/ 582237 h 2624591"/>
              <a:gd name="connsiteX17" fmla="*/ 775610 w 1191459"/>
              <a:gd name="connsiteY17" fmla="*/ 684372 h 2624591"/>
              <a:gd name="connsiteX18" fmla="*/ 779162 w 1191459"/>
              <a:gd name="connsiteY18" fmla="*/ 829152 h 2624591"/>
              <a:gd name="connsiteX19" fmla="*/ 865839 w 1191459"/>
              <a:gd name="connsiteY19" fmla="*/ 892017 h 2624591"/>
              <a:gd name="connsiteX20" fmla="*/ 963080 w 1191459"/>
              <a:gd name="connsiteY20" fmla="*/ 829152 h 2624591"/>
              <a:gd name="connsiteX21" fmla="*/ 882247 w 1191459"/>
              <a:gd name="connsiteY21" fmla="*/ 669131 h 2624591"/>
              <a:gd name="connsiteX22" fmla="*/ 1122321 w 1191459"/>
              <a:gd name="connsiteY22" fmla="*/ 374289 h 2624591"/>
              <a:gd name="connsiteX23" fmla="*/ 1180466 w 1191459"/>
              <a:gd name="connsiteY23" fmla="*/ 651121 h 2624591"/>
              <a:gd name="connsiteX24" fmla="*/ 1005900 w 1191459"/>
              <a:gd name="connsiteY24" fmla="*/ 1100008 h 2624591"/>
              <a:gd name="connsiteX25" fmla="*/ 989274 w 1191459"/>
              <a:gd name="connsiteY25" fmla="*/ 1149884 h 2624591"/>
              <a:gd name="connsiteX26" fmla="*/ 972649 w 1191459"/>
              <a:gd name="connsiteY26" fmla="*/ 1199761 h 2624591"/>
              <a:gd name="connsiteX27" fmla="*/ 964336 w 1191459"/>
              <a:gd name="connsiteY27" fmla="*/ 1233012 h 2624591"/>
              <a:gd name="connsiteX28" fmla="*/ 956023 w 1191459"/>
              <a:gd name="connsiteY28" fmla="*/ 1349390 h 2624591"/>
              <a:gd name="connsiteX29" fmla="*/ 947710 w 1191459"/>
              <a:gd name="connsiteY29" fmla="*/ 1382641 h 2624591"/>
              <a:gd name="connsiteX30" fmla="*/ 939398 w 1191459"/>
              <a:gd name="connsiteY30" fmla="*/ 1440830 h 2624591"/>
              <a:gd name="connsiteX31" fmla="*/ 922772 w 1191459"/>
              <a:gd name="connsiteY31" fmla="*/ 1499019 h 2624591"/>
              <a:gd name="connsiteX32" fmla="*/ 847958 w 1191459"/>
              <a:gd name="connsiteY32" fmla="*/ 1681899 h 2624591"/>
              <a:gd name="connsiteX33" fmla="*/ 693609 w 1191459"/>
              <a:gd name="connsiteY33" fmla="*/ 2295914 h 2624591"/>
              <a:gd name="connsiteX34" fmla="*/ 651382 w 1191459"/>
              <a:gd name="connsiteY34" fmla="*/ 2459615 h 2624591"/>
              <a:gd name="connsiteX35" fmla="*/ 614162 w 1191459"/>
              <a:gd name="connsiteY35" fmla="*/ 2543247 h 2624591"/>
              <a:gd name="connsiteX36" fmla="*/ 565498 w 1191459"/>
              <a:gd name="connsiteY36" fmla="*/ 2594798 h 2624591"/>
              <a:gd name="connsiteX37" fmla="*/ 515045 w 1191459"/>
              <a:gd name="connsiteY37" fmla="*/ 2624585 h 2624591"/>
              <a:gd name="connsiteX38" fmla="*/ 408769 w 1191459"/>
              <a:gd name="connsiteY38" fmla="*/ 2597222 h 2624591"/>
              <a:gd name="connsiteX39" fmla="*/ 336205 w 1191459"/>
              <a:gd name="connsiteY39" fmla="*/ 2577422 h 2624591"/>
              <a:gd name="connsiteX40" fmla="*/ 302204 w 1191459"/>
              <a:gd name="connsiteY40" fmla="*/ 2567147 h 2624591"/>
              <a:gd name="connsiteX41" fmla="*/ 257927 w 1191459"/>
              <a:gd name="connsiteY41" fmla="*/ 2565646 h 2624591"/>
              <a:gd name="connsiteX42" fmla="*/ 190964 w 1191459"/>
              <a:gd name="connsiteY42" fmla="*/ 2543882 h 2624591"/>
              <a:gd name="connsiteX43" fmla="*/ 113436 w 1191459"/>
              <a:gd name="connsiteY43" fmla="*/ 2501395 h 2624591"/>
              <a:gd name="connsiteX44" fmla="*/ 12125 w 1191459"/>
              <a:gd name="connsiteY44" fmla="*/ 2447305 h 2624591"/>
              <a:gd name="connsiteX45" fmla="*/ 5024 w 1191459"/>
              <a:gd name="connsiteY45" fmla="*/ 2408454 h 2624591"/>
              <a:gd name="connsiteX46" fmla="*/ 60 w 1191459"/>
              <a:gd name="connsiteY46" fmla="*/ 2355230 h 2624591"/>
              <a:gd name="connsiteX47" fmla="*/ 8373 w 1191459"/>
              <a:gd name="connsiteY47" fmla="*/ 2247164 h 2624591"/>
              <a:gd name="connsiteX48" fmla="*/ 33310 w 1191459"/>
              <a:gd name="connsiteY48" fmla="*/ 2164037 h 2624591"/>
              <a:gd name="connsiteX49" fmla="*/ 24998 w 1191459"/>
              <a:gd name="connsiteY49" fmla="*/ 2139099 h 2624591"/>
              <a:gd name="connsiteX50" fmla="*/ 8372 w 1191459"/>
              <a:gd name="connsiteY50" fmla="*/ 2072597 h 2624591"/>
              <a:gd name="connsiteX51" fmla="*/ 35735 w 1191459"/>
              <a:gd name="connsiteY51" fmla="*/ 1913703 h 2624591"/>
              <a:gd name="connsiteX52" fmla="*/ 80934 w 1191459"/>
              <a:gd name="connsiteY52" fmla="*/ 1825727 h 2624591"/>
              <a:gd name="connsiteX53" fmla="*/ 126136 w 1191459"/>
              <a:gd name="connsiteY53" fmla="*/ 1718787 h 2624591"/>
              <a:gd name="connsiteX54" fmla="*/ 161811 w 1191459"/>
              <a:gd name="connsiteY54" fmla="*/ 1629728 h 2624591"/>
              <a:gd name="connsiteX0" fmla="*/ 161811 w 1191459"/>
              <a:gd name="connsiteY0" fmla="*/ 1629728 h 2624591"/>
              <a:gd name="connsiteX1" fmla="*/ 311267 w 1191459"/>
              <a:gd name="connsiteY1" fmla="*/ 1237817 h 2624591"/>
              <a:gd name="connsiteX2" fmla="*/ 341012 w 1191459"/>
              <a:gd name="connsiteY2" fmla="*/ 1103428 h 2624591"/>
              <a:gd name="connsiteX3" fmla="*/ 306418 w 1191459"/>
              <a:gd name="connsiteY3" fmla="*/ 887341 h 2624591"/>
              <a:gd name="connsiteX4" fmla="*/ 307587 w 1191459"/>
              <a:gd name="connsiteY4" fmla="*/ 836209 h 2624591"/>
              <a:gd name="connsiteX5" fmla="*/ 307543 w 1191459"/>
              <a:gd name="connsiteY5" fmla="*/ 757801 h 2624591"/>
              <a:gd name="connsiteX6" fmla="*/ 303532 w 1191459"/>
              <a:gd name="connsiteY6" fmla="*/ 667443 h 2624591"/>
              <a:gd name="connsiteX7" fmla="*/ 324920 w 1191459"/>
              <a:gd name="connsiteY7" fmla="*/ 574791 h 2624591"/>
              <a:gd name="connsiteX8" fmla="*/ 415696 w 1191459"/>
              <a:gd name="connsiteY8" fmla="*/ 368488 h 2624591"/>
              <a:gd name="connsiteX9" fmla="*/ 489760 w 1191459"/>
              <a:gd name="connsiteY9" fmla="*/ 241834 h 2624591"/>
              <a:gd name="connsiteX10" fmla="*/ 565325 w 1191459"/>
              <a:gd name="connsiteY10" fmla="*/ 160670 h 2624591"/>
              <a:gd name="connsiteX11" fmla="*/ 729443 w 1191459"/>
              <a:gd name="connsiteY11" fmla="*/ 9020 h 2624591"/>
              <a:gd name="connsiteX12" fmla="*/ 864583 w 1191459"/>
              <a:gd name="connsiteY12" fmla="*/ 22860 h 2624591"/>
              <a:gd name="connsiteX13" fmla="*/ 1173453 w 1191459"/>
              <a:gd name="connsiteY13" fmla="*/ 68018 h 2624591"/>
              <a:gd name="connsiteX14" fmla="*/ 1130158 w 1191459"/>
              <a:gd name="connsiteY14" fmla="*/ 197947 h 2624591"/>
              <a:gd name="connsiteX15" fmla="*/ 925414 w 1191459"/>
              <a:gd name="connsiteY15" fmla="*/ 428885 h 2624591"/>
              <a:gd name="connsiteX16" fmla="*/ 813624 w 1191459"/>
              <a:gd name="connsiteY16" fmla="*/ 582237 h 2624591"/>
              <a:gd name="connsiteX17" fmla="*/ 775610 w 1191459"/>
              <a:gd name="connsiteY17" fmla="*/ 684372 h 2624591"/>
              <a:gd name="connsiteX18" fmla="*/ 779162 w 1191459"/>
              <a:gd name="connsiteY18" fmla="*/ 829152 h 2624591"/>
              <a:gd name="connsiteX19" fmla="*/ 865839 w 1191459"/>
              <a:gd name="connsiteY19" fmla="*/ 892017 h 2624591"/>
              <a:gd name="connsiteX20" fmla="*/ 963080 w 1191459"/>
              <a:gd name="connsiteY20" fmla="*/ 829152 h 2624591"/>
              <a:gd name="connsiteX21" fmla="*/ 882247 w 1191459"/>
              <a:gd name="connsiteY21" fmla="*/ 669131 h 2624591"/>
              <a:gd name="connsiteX22" fmla="*/ 1122321 w 1191459"/>
              <a:gd name="connsiteY22" fmla="*/ 374289 h 2624591"/>
              <a:gd name="connsiteX23" fmla="*/ 1180466 w 1191459"/>
              <a:gd name="connsiteY23" fmla="*/ 651121 h 2624591"/>
              <a:gd name="connsiteX24" fmla="*/ 1005900 w 1191459"/>
              <a:gd name="connsiteY24" fmla="*/ 1100008 h 2624591"/>
              <a:gd name="connsiteX25" fmla="*/ 989274 w 1191459"/>
              <a:gd name="connsiteY25" fmla="*/ 1149884 h 2624591"/>
              <a:gd name="connsiteX26" fmla="*/ 972649 w 1191459"/>
              <a:gd name="connsiteY26" fmla="*/ 1199761 h 2624591"/>
              <a:gd name="connsiteX27" fmla="*/ 964336 w 1191459"/>
              <a:gd name="connsiteY27" fmla="*/ 1233012 h 2624591"/>
              <a:gd name="connsiteX28" fmla="*/ 956023 w 1191459"/>
              <a:gd name="connsiteY28" fmla="*/ 1349390 h 2624591"/>
              <a:gd name="connsiteX29" fmla="*/ 947710 w 1191459"/>
              <a:gd name="connsiteY29" fmla="*/ 1382641 h 2624591"/>
              <a:gd name="connsiteX30" fmla="*/ 939398 w 1191459"/>
              <a:gd name="connsiteY30" fmla="*/ 1440830 h 2624591"/>
              <a:gd name="connsiteX31" fmla="*/ 922772 w 1191459"/>
              <a:gd name="connsiteY31" fmla="*/ 1499019 h 2624591"/>
              <a:gd name="connsiteX32" fmla="*/ 847958 w 1191459"/>
              <a:gd name="connsiteY32" fmla="*/ 1681899 h 2624591"/>
              <a:gd name="connsiteX33" fmla="*/ 693609 w 1191459"/>
              <a:gd name="connsiteY33" fmla="*/ 2295914 h 2624591"/>
              <a:gd name="connsiteX34" fmla="*/ 651382 w 1191459"/>
              <a:gd name="connsiteY34" fmla="*/ 2459615 h 2624591"/>
              <a:gd name="connsiteX35" fmla="*/ 614162 w 1191459"/>
              <a:gd name="connsiteY35" fmla="*/ 2543247 h 2624591"/>
              <a:gd name="connsiteX36" fmla="*/ 565498 w 1191459"/>
              <a:gd name="connsiteY36" fmla="*/ 2594798 h 2624591"/>
              <a:gd name="connsiteX37" fmla="*/ 515045 w 1191459"/>
              <a:gd name="connsiteY37" fmla="*/ 2624585 h 2624591"/>
              <a:gd name="connsiteX38" fmla="*/ 408769 w 1191459"/>
              <a:gd name="connsiteY38" fmla="*/ 2597222 h 2624591"/>
              <a:gd name="connsiteX39" fmla="*/ 336205 w 1191459"/>
              <a:gd name="connsiteY39" fmla="*/ 2577422 h 2624591"/>
              <a:gd name="connsiteX40" fmla="*/ 302204 w 1191459"/>
              <a:gd name="connsiteY40" fmla="*/ 2567147 h 2624591"/>
              <a:gd name="connsiteX41" fmla="*/ 257927 w 1191459"/>
              <a:gd name="connsiteY41" fmla="*/ 2565646 h 2624591"/>
              <a:gd name="connsiteX42" fmla="*/ 190964 w 1191459"/>
              <a:gd name="connsiteY42" fmla="*/ 2543882 h 2624591"/>
              <a:gd name="connsiteX43" fmla="*/ 113436 w 1191459"/>
              <a:gd name="connsiteY43" fmla="*/ 2501395 h 2624591"/>
              <a:gd name="connsiteX44" fmla="*/ 12125 w 1191459"/>
              <a:gd name="connsiteY44" fmla="*/ 2447305 h 2624591"/>
              <a:gd name="connsiteX45" fmla="*/ 5024 w 1191459"/>
              <a:gd name="connsiteY45" fmla="*/ 2408454 h 2624591"/>
              <a:gd name="connsiteX46" fmla="*/ 60 w 1191459"/>
              <a:gd name="connsiteY46" fmla="*/ 2355230 h 2624591"/>
              <a:gd name="connsiteX47" fmla="*/ 8373 w 1191459"/>
              <a:gd name="connsiteY47" fmla="*/ 2247164 h 2624591"/>
              <a:gd name="connsiteX48" fmla="*/ 33310 w 1191459"/>
              <a:gd name="connsiteY48" fmla="*/ 2164037 h 2624591"/>
              <a:gd name="connsiteX49" fmla="*/ 24998 w 1191459"/>
              <a:gd name="connsiteY49" fmla="*/ 2139099 h 2624591"/>
              <a:gd name="connsiteX50" fmla="*/ 8372 w 1191459"/>
              <a:gd name="connsiteY50" fmla="*/ 2072597 h 2624591"/>
              <a:gd name="connsiteX51" fmla="*/ 35735 w 1191459"/>
              <a:gd name="connsiteY51" fmla="*/ 1913703 h 2624591"/>
              <a:gd name="connsiteX52" fmla="*/ 80934 w 1191459"/>
              <a:gd name="connsiteY52" fmla="*/ 1825727 h 2624591"/>
              <a:gd name="connsiteX53" fmla="*/ 126136 w 1191459"/>
              <a:gd name="connsiteY53" fmla="*/ 1718787 h 2624591"/>
              <a:gd name="connsiteX54" fmla="*/ 161811 w 1191459"/>
              <a:gd name="connsiteY54" fmla="*/ 1629728 h 262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1459" h="2624591">
                <a:moveTo>
                  <a:pt x="161811" y="1629728"/>
                </a:moveTo>
                <a:cubicBezTo>
                  <a:pt x="192666" y="1549566"/>
                  <a:pt x="281400" y="1325534"/>
                  <a:pt x="311267" y="1237817"/>
                </a:cubicBezTo>
                <a:cubicBezTo>
                  <a:pt x="341134" y="1150100"/>
                  <a:pt x="341820" y="1161841"/>
                  <a:pt x="341012" y="1103428"/>
                </a:cubicBezTo>
                <a:cubicBezTo>
                  <a:pt x="340204" y="1045015"/>
                  <a:pt x="311989" y="931878"/>
                  <a:pt x="306418" y="887341"/>
                </a:cubicBezTo>
                <a:cubicBezTo>
                  <a:pt x="300847" y="842804"/>
                  <a:pt x="307400" y="857799"/>
                  <a:pt x="307587" y="836209"/>
                </a:cubicBezTo>
                <a:cubicBezTo>
                  <a:pt x="307774" y="814619"/>
                  <a:pt x="308219" y="785929"/>
                  <a:pt x="307543" y="757801"/>
                </a:cubicBezTo>
                <a:cubicBezTo>
                  <a:pt x="306867" y="729673"/>
                  <a:pt x="300636" y="697945"/>
                  <a:pt x="303532" y="667443"/>
                </a:cubicBezTo>
                <a:cubicBezTo>
                  <a:pt x="306428" y="636941"/>
                  <a:pt x="306226" y="624617"/>
                  <a:pt x="324920" y="574791"/>
                </a:cubicBezTo>
                <a:cubicBezTo>
                  <a:pt x="343614" y="524965"/>
                  <a:pt x="388223" y="423981"/>
                  <a:pt x="415696" y="368488"/>
                </a:cubicBezTo>
                <a:cubicBezTo>
                  <a:pt x="443169" y="312995"/>
                  <a:pt x="464822" y="276470"/>
                  <a:pt x="489760" y="241834"/>
                </a:cubicBezTo>
                <a:cubicBezTo>
                  <a:pt x="514698" y="207198"/>
                  <a:pt x="525378" y="199472"/>
                  <a:pt x="565325" y="160670"/>
                </a:cubicBezTo>
                <a:cubicBezTo>
                  <a:pt x="605272" y="121868"/>
                  <a:pt x="679567" y="31988"/>
                  <a:pt x="729443" y="9020"/>
                </a:cubicBezTo>
                <a:cubicBezTo>
                  <a:pt x="779319" y="-13948"/>
                  <a:pt x="790582" y="13027"/>
                  <a:pt x="864583" y="22860"/>
                </a:cubicBezTo>
                <a:cubicBezTo>
                  <a:pt x="938584" y="32693"/>
                  <a:pt x="1129191" y="38837"/>
                  <a:pt x="1173453" y="68018"/>
                </a:cubicBezTo>
                <a:cubicBezTo>
                  <a:pt x="1217716" y="97199"/>
                  <a:pt x="1171498" y="137803"/>
                  <a:pt x="1130158" y="197947"/>
                </a:cubicBezTo>
                <a:cubicBezTo>
                  <a:pt x="1088818" y="258092"/>
                  <a:pt x="986778" y="373030"/>
                  <a:pt x="925414" y="428885"/>
                </a:cubicBezTo>
                <a:cubicBezTo>
                  <a:pt x="865514" y="483408"/>
                  <a:pt x="821526" y="550372"/>
                  <a:pt x="813624" y="582237"/>
                </a:cubicBezTo>
                <a:cubicBezTo>
                  <a:pt x="805722" y="614103"/>
                  <a:pt x="774607" y="643617"/>
                  <a:pt x="775610" y="684372"/>
                </a:cubicBezTo>
                <a:cubicBezTo>
                  <a:pt x="776613" y="725127"/>
                  <a:pt x="764124" y="794545"/>
                  <a:pt x="779162" y="829152"/>
                </a:cubicBezTo>
                <a:cubicBezTo>
                  <a:pt x="794200" y="863759"/>
                  <a:pt x="830027" y="898367"/>
                  <a:pt x="865839" y="892017"/>
                </a:cubicBezTo>
                <a:cubicBezTo>
                  <a:pt x="903246" y="887861"/>
                  <a:pt x="955583" y="913925"/>
                  <a:pt x="963080" y="829152"/>
                </a:cubicBezTo>
                <a:cubicBezTo>
                  <a:pt x="966361" y="792048"/>
                  <a:pt x="795807" y="770970"/>
                  <a:pt x="882247" y="669131"/>
                </a:cubicBezTo>
                <a:cubicBezTo>
                  <a:pt x="924287" y="558771"/>
                  <a:pt x="1072618" y="377291"/>
                  <a:pt x="1122321" y="374289"/>
                </a:cubicBezTo>
                <a:cubicBezTo>
                  <a:pt x="1172024" y="371287"/>
                  <a:pt x="1199869" y="530168"/>
                  <a:pt x="1180466" y="651121"/>
                </a:cubicBezTo>
                <a:cubicBezTo>
                  <a:pt x="1161063" y="772074"/>
                  <a:pt x="1037765" y="1016881"/>
                  <a:pt x="1005900" y="1100008"/>
                </a:cubicBezTo>
                <a:cubicBezTo>
                  <a:pt x="974035" y="1183135"/>
                  <a:pt x="994816" y="1133259"/>
                  <a:pt x="989274" y="1149884"/>
                </a:cubicBezTo>
                <a:lnTo>
                  <a:pt x="972649" y="1199761"/>
                </a:lnTo>
                <a:lnTo>
                  <a:pt x="964336" y="1233012"/>
                </a:lnTo>
                <a:cubicBezTo>
                  <a:pt x="961565" y="1271805"/>
                  <a:pt x="960318" y="1310736"/>
                  <a:pt x="956023" y="1349390"/>
                </a:cubicBezTo>
                <a:cubicBezTo>
                  <a:pt x="954761" y="1360745"/>
                  <a:pt x="949754" y="1371400"/>
                  <a:pt x="947710" y="1382641"/>
                </a:cubicBezTo>
                <a:cubicBezTo>
                  <a:pt x="944205" y="1401918"/>
                  <a:pt x="942903" y="1421553"/>
                  <a:pt x="939398" y="1440830"/>
                </a:cubicBezTo>
                <a:cubicBezTo>
                  <a:pt x="932901" y="1476566"/>
                  <a:pt x="938012" y="1458841"/>
                  <a:pt x="922772" y="1499019"/>
                </a:cubicBezTo>
                <a:cubicBezTo>
                  <a:pt x="907532" y="1539197"/>
                  <a:pt x="886152" y="1549083"/>
                  <a:pt x="847958" y="1681899"/>
                </a:cubicBezTo>
                <a:cubicBezTo>
                  <a:pt x="809764" y="1814715"/>
                  <a:pt x="726372" y="2166295"/>
                  <a:pt x="693609" y="2295914"/>
                </a:cubicBezTo>
                <a:cubicBezTo>
                  <a:pt x="660846" y="2425533"/>
                  <a:pt x="664623" y="2418393"/>
                  <a:pt x="651382" y="2459615"/>
                </a:cubicBezTo>
                <a:cubicBezTo>
                  <a:pt x="638141" y="2500837"/>
                  <a:pt x="628476" y="2520717"/>
                  <a:pt x="614162" y="2543247"/>
                </a:cubicBezTo>
                <a:cubicBezTo>
                  <a:pt x="599848" y="2565777"/>
                  <a:pt x="582017" y="2581242"/>
                  <a:pt x="565498" y="2594798"/>
                </a:cubicBezTo>
                <a:cubicBezTo>
                  <a:pt x="548979" y="2608354"/>
                  <a:pt x="541166" y="2624181"/>
                  <a:pt x="515045" y="2624585"/>
                </a:cubicBezTo>
                <a:cubicBezTo>
                  <a:pt x="488924" y="2624989"/>
                  <a:pt x="438576" y="2605083"/>
                  <a:pt x="408769" y="2597222"/>
                </a:cubicBezTo>
                <a:lnTo>
                  <a:pt x="336205" y="2577422"/>
                </a:lnTo>
                <a:cubicBezTo>
                  <a:pt x="318444" y="2572410"/>
                  <a:pt x="315250" y="2569110"/>
                  <a:pt x="302204" y="2567147"/>
                </a:cubicBezTo>
                <a:cubicBezTo>
                  <a:pt x="289158" y="2565184"/>
                  <a:pt x="276467" y="2569524"/>
                  <a:pt x="257927" y="2565646"/>
                </a:cubicBezTo>
                <a:cubicBezTo>
                  <a:pt x="239387" y="2561769"/>
                  <a:pt x="261615" y="2567433"/>
                  <a:pt x="190964" y="2543882"/>
                </a:cubicBezTo>
                <a:cubicBezTo>
                  <a:pt x="188193" y="2535569"/>
                  <a:pt x="143242" y="2517491"/>
                  <a:pt x="113436" y="2501395"/>
                </a:cubicBezTo>
                <a:cubicBezTo>
                  <a:pt x="83630" y="2485299"/>
                  <a:pt x="30194" y="2462795"/>
                  <a:pt x="12125" y="2447305"/>
                </a:cubicBezTo>
                <a:cubicBezTo>
                  <a:pt x="-5944" y="2431815"/>
                  <a:pt x="7035" y="2423800"/>
                  <a:pt x="5024" y="2408454"/>
                </a:cubicBezTo>
                <a:cubicBezTo>
                  <a:pt x="3013" y="2393108"/>
                  <a:pt x="-498" y="2382112"/>
                  <a:pt x="60" y="2355230"/>
                </a:cubicBezTo>
                <a:cubicBezTo>
                  <a:pt x="618" y="2328348"/>
                  <a:pt x="2831" y="2279029"/>
                  <a:pt x="8373" y="2247164"/>
                </a:cubicBezTo>
                <a:cubicBezTo>
                  <a:pt x="13915" y="2215299"/>
                  <a:pt x="30539" y="2182048"/>
                  <a:pt x="33310" y="2164037"/>
                </a:cubicBezTo>
                <a:cubicBezTo>
                  <a:pt x="36081" y="2146026"/>
                  <a:pt x="27123" y="2147600"/>
                  <a:pt x="24998" y="2139099"/>
                </a:cubicBezTo>
                <a:lnTo>
                  <a:pt x="8372" y="2072597"/>
                </a:lnTo>
                <a:cubicBezTo>
                  <a:pt x="11143" y="1989470"/>
                  <a:pt x="23641" y="1954848"/>
                  <a:pt x="35735" y="1913703"/>
                </a:cubicBezTo>
                <a:cubicBezTo>
                  <a:pt x="47829" y="1872558"/>
                  <a:pt x="65867" y="1858213"/>
                  <a:pt x="80934" y="1825727"/>
                </a:cubicBezTo>
                <a:cubicBezTo>
                  <a:pt x="96001" y="1793241"/>
                  <a:pt x="110672" y="1745897"/>
                  <a:pt x="126136" y="1718787"/>
                </a:cubicBezTo>
                <a:cubicBezTo>
                  <a:pt x="130912" y="1699685"/>
                  <a:pt x="159339" y="1647030"/>
                  <a:pt x="161811" y="1629728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72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2" y="5722055"/>
            <a:ext cx="2956833" cy="103597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7504" y="125322"/>
            <a:ext cx="5832648" cy="665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" y="145813"/>
            <a:ext cx="1571844" cy="619211"/>
          </a:xfrm>
          <a:prstGeom prst="rect">
            <a:avLst/>
          </a:prstGeom>
        </p:spPr>
      </p:pic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6011657" y="1440948"/>
          <a:ext cx="30570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05">
                  <a:extLst>
                    <a:ext uri="{9D8B030D-6E8A-4147-A177-3AD203B41FA5}">
                      <a16:colId xmlns:a16="http://schemas.microsoft.com/office/drawing/2014/main" val="4107508576"/>
                    </a:ext>
                  </a:extLst>
                </a:gridCol>
                <a:gridCol w="1528505">
                  <a:extLst>
                    <a:ext uri="{9D8B030D-6E8A-4147-A177-3AD203B41FA5}">
                      <a16:colId xmlns:a16="http://schemas.microsoft.com/office/drawing/2014/main" val="1859432290"/>
                    </a:ext>
                  </a:extLst>
                </a:gridCol>
              </a:tblGrid>
              <a:tr h="20802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FASTA SPÄRRAR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484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NORDBANAN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PANSARET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9937"/>
                  </a:ext>
                </a:extLst>
              </a:tr>
              <a:tr h="189113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BATTERIET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MUNKEN</a:t>
                      </a:r>
                      <a:endParaRPr lang="sv-SE" sz="1400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4641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64042"/>
              </p:ext>
            </p:extLst>
          </p:nvPr>
        </p:nvGraphicFramePr>
        <p:xfrm>
          <a:off x="6040340" y="2370584"/>
          <a:ext cx="3048000" cy="4387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580">
                <a:tc>
                  <a:txBody>
                    <a:bodyPr/>
                    <a:lstStyle/>
                    <a:p>
                      <a:pPr lvl="0"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ÖVRIG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INFORMATION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862">
                <a:tc>
                  <a:txBody>
                    <a:bodyPr/>
                    <a:lstStyle/>
                    <a:p>
                      <a:pPr algn="ctr"/>
                      <a:r>
                        <a:rPr lang="sv-S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BULLER-RISK</a:t>
                      </a:r>
                      <a:r>
                        <a:rPr lang="sv-S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avser </a:t>
                      </a:r>
                      <a:r>
                        <a:rPr lang="sv-SE" sz="1600" dirty="0" smtClean="0"/>
                        <a:t>riskområde</a:t>
                      </a:r>
                      <a:r>
                        <a:rPr lang="sv-SE" sz="1600" baseline="0" dirty="0" smtClean="0"/>
                        <a:t> för hörselskadligt impulsbuller.</a:t>
                      </a:r>
                    </a:p>
                    <a:p>
                      <a:pPr algn="ctr"/>
                      <a:r>
                        <a:rPr lang="sv-SE" sz="2000" baseline="0" dirty="0" smtClean="0"/>
                        <a:t>Propp eller kåpa</a:t>
                      </a:r>
                    </a:p>
                    <a:p>
                      <a:pPr algn="ctr"/>
                      <a:r>
                        <a:rPr lang="sv-SE" sz="1400" baseline="0" dirty="0" smtClean="0"/>
                        <a:t>ska användas i området</a:t>
                      </a:r>
                    </a:p>
                    <a:p>
                      <a:pPr algn="ctr"/>
                      <a:endParaRPr lang="sv-SE" sz="1400" dirty="0" smtClean="0"/>
                    </a:p>
                    <a:p>
                      <a:pPr algn="ctr"/>
                      <a:r>
                        <a:rPr lang="sv-SE" sz="1600" b="1" dirty="0" smtClean="0"/>
                        <a:t>Riskområde Klimathallen</a:t>
                      </a:r>
                    </a:p>
                    <a:p>
                      <a:pPr algn="ctr"/>
                      <a:r>
                        <a:rPr lang="sv-SE" sz="1600" dirty="0" smtClean="0"/>
                        <a:t>Bommar spärrar av riskområdet när det är aktivt.</a:t>
                      </a:r>
                      <a:r>
                        <a:rPr lang="sv-SE" sz="1600" baseline="0" dirty="0" smtClean="0"/>
                        <a:t> Ev. frågor besvaras av Urban Eskilsson.</a:t>
                      </a:r>
                      <a:endParaRPr lang="sv-SE" sz="1600" dirty="0" smtClean="0"/>
                    </a:p>
                    <a:p>
                      <a:pPr algn="ctr"/>
                      <a:r>
                        <a:rPr lang="sv-SE" sz="1600" baseline="0" dirty="0" smtClean="0">
                          <a:hlinkClick r:id="rId4"/>
                        </a:rPr>
                        <a:t>tel:070-317 85 28</a:t>
                      </a:r>
                      <a:endParaRPr lang="sv-SE" sz="1600" baseline="0" dirty="0" smtClean="0"/>
                    </a:p>
                    <a:p>
                      <a:pPr algn="ctr"/>
                      <a:endParaRPr lang="sv-SE" sz="1600" dirty="0" smtClean="0"/>
                    </a:p>
                    <a:p>
                      <a:pPr algn="ctr"/>
                      <a:r>
                        <a:rPr lang="sv-SE" sz="1400" dirty="0" smtClean="0"/>
                        <a:t>Aktivering</a:t>
                      </a:r>
                      <a:r>
                        <a:rPr lang="sv-SE" sz="1400" baseline="0" dirty="0" smtClean="0"/>
                        <a:t> av riskområden kan avvika från planlagd tid. För uppdaterad information kontakta ÖC </a:t>
                      </a:r>
                    </a:p>
                    <a:p>
                      <a:pPr algn="ctr"/>
                      <a:r>
                        <a:rPr lang="sv-SE" sz="1600" baseline="0" dirty="0" smtClean="0">
                          <a:hlinkClick r:id="rId5"/>
                        </a:rPr>
                        <a:t>tel:0505-455824/-455825</a:t>
                      </a:r>
                      <a:endParaRPr lang="sv-SE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88757"/>
              </p:ext>
            </p:extLst>
          </p:nvPr>
        </p:nvGraphicFramePr>
        <p:xfrm>
          <a:off x="6020667" y="140472"/>
          <a:ext cx="304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>
                          <a:solidFill>
                            <a:schemeClr val="tx1"/>
                          </a:solidFill>
                        </a:rPr>
                        <a:t>RISKOMRÅDE</a:t>
                      </a:r>
                      <a:endParaRPr lang="sv-S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/>
                        <a:t>fredag 20 november</a:t>
                      </a:r>
                      <a:endParaRPr lang="sv-SE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/>
                        <a:t>Planlagd tid: kl. 09:00-16:00 </a:t>
                      </a:r>
                      <a:endParaRPr lang="sv-SE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0" y="109592"/>
            <a:ext cx="5862511" cy="6666541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6660232" y="3645024"/>
            <a:ext cx="1800200" cy="21602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/>
        </p:nvSpPr>
        <p:spPr>
          <a:xfrm>
            <a:off x="1403648" y="1260928"/>
            <a:ext cx="360040" cy="360040"/>
          </a:xfrm>
          <a:prstGeom prst="ellipse">
            <a:avLst/>
          </a:prstGeom>
          <a:solidFill>
            <a:srgbClr val="C00000">
              <a:alpha val="6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5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25828</TotalTime>
  <Words>620</Words>
  <Application>Microsoft Office PowerPoint</Application>
  <PresentationFormat>Bildspel på skärmen (4:3)</PresentationFormat>
  <Paragraphs>198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Workplace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Riskområde V503</dc:title>
  <dc:creator>Ekberg, Ronny roekb</dc:creator>
  <cp:lastModifiedBy>Ljungqvist, Thomas THLJU</cp:lastModifiedBy>
  <cp:revision>1900</cp:revision>
  <cp:lastPrinted>2021-04-13T11:33:49Z</cp:lastPrinted>
  <dcterms:created xsi:type="dcterms:W3CDTF">2015-01-15T10:04:22Z</dcterms:created>
  <dcterms:modified xsi:type="dcterms:W3CDTF">2021-09-16T09:11:54Z</dcterms:modified>
</cp:coreProperties>
</file>