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7E9586-F3AE-4BE2-A027-1D2329E3A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2351AA3-B98D-454D-8467-19B27D3E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9A5366-4E4E-4DC9-A1AB-5344414E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B2042E-874E-4C5D-9521-B0DF90ACC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AB1B4-5ED6-495B-80D7-DF3798AAD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05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F92E8B-8837-4B66-8DB1-4BAAF134C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F9ED15E-B987-4170-AC81-F19DB5A13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80F1C4-35F7-4229-933A-4C1158D3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B7072-7D65-4589-B753-94D1B47C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84A8C-3BF7-4669-BE0C-1ED9B68AA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248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6DDCE11-B368-4BAB-B5A6-660FF0FAD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4B75E47-D6CA-4C05-BF39-1ADA26F09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CD8340-5173-48F5-87A6-C0D88AD8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B75F46-B0AE-4557-9216-D428A0D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17DF0E-26D1-4310-BD88-AFFABE65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739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474B88-D842-4381-9D2B-94AB68EC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F51EAC-C336-49DE-8D5F-33C47821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5727DA-DB54-40AE-98B9-617FE275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79B585-F76F-47A5-8204-DA2D4E7B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9DF466-FDA6-486F-9B57-2A4D0B3B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699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2792F2-B031-4986-A64E-AA6A73874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57EB5C3-6E69-44C8-8ECA-3B6553AC9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9E7003-81E7-45F4-9868-15D21831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6EC5B7-AE89-4003-92BB-59271166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0D83FD-1ECB-42D3-8707-12F2639B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857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8FCCB2-140F-4403-B880-52CE7424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86EE29-F143-4291-A052-34C3944F3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A1E32E-CEC1-4B75-A7B6-3621C2E87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711352-9747-442D-86B0-28F0C104D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B5C4069-7AA7-4817-B21E-78F16006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2AD3E38-D9A1-4254-8DE7-6EDA96F1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6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B48716-030F-49CC-8C46-0708C76F0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A6EEA73-C523-48BF-9418-998DBFAA6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18B093E-06D6-44E3-AB2C-5506F115C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82D519-6B2E-47B1-AD19-C2C7285D5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6E067CA-C445-4B1E-9201-AD29E902E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5D101B6-D8E6-447C-8B68-6823229F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52BC4F4-5E70-40C2-9EED-8AFE2185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CBB1535-1856-42DB-AD2D-8C7AB8AF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374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924310-F0FE-4107-A7EF-6B22CE9F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90A89D6-8167-4749-B342-7C72E809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948B5D-0795-4753-8E2E-4677F4177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CB1CC04-BBD0-42B2-B6C5-2CA3C3D7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809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7A3E3B0-40C7-445D-A608-E503D3FE2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67B7EED-042A-46E9-88F3-18673733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23299E9-905F-4FC4-B789-49DCBBA1B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104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1F61BE-FEE4-4EEF-81A9-5E80AFC8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5F94AF-BB8B-4B5E-99DD-6458EDCE9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E8151A-1148-44CB-9FA5-AD8E3775A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94E87B-C89A-4456-8E3F-4DAD334B0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A21954-C14C-4AB3-AC87-DCAB45EE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30E07EE-8481-4090-99EA-B877D033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99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ECA6BE-52A8-4A02-AC0C-FCA32DAB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625490F-4D2E-498E-B17C-0E9405364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22C248-FE7D-442D-8398-1AEBA417D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9087C8F-C1B9-44C8-899E-DE87E7D4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58A134-B60B-4840-9DED-5E776892B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A42C4D-F305-4269-9D29-F38F160C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621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DDA3A27-1B13-4C32-ADEF-F5BC6E04A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1D1ED6-BA16-4830-B266-CA43B144F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BE6147-8453-4225-AFC6-894730160A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132C-5DD6-46C7-AEA1-3D0776E939BB}" type="datetimeFigureOut">
              <a:rPr lang="sv-SE" smtClean="0"/>
              <a:t>2024-04-10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2E4C93-4323-4883-BC4B-704E95934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D4FC25-32E8-4AD9-B16D-96F6188B5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4E8EA-97BA-4B23-A7B4-DA30982568F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088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E08E5E0E-AB02-474A-8D7D-28E5BA1747E1}"/>
              </a:ext>
            </a:extLst>
          </p:cNvPr>
          <p:cNvSpPr/>
          <p:nvPr/>
        </p:nvSpPr>
        <p:spPr>
          <a:xfrm>
            <a:off x="4161183" y="768626"/>
            <a:ext cx="2975113" cy="1119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NSPA/NCIA 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533B81E4-5689-4E83-9501-54C436DE239F}"/>
              </a:ext>
            </a:extLst>
          </p:cNvPr>
          <p:cNvSpPr/>
          <p:nvPr/>
        </p:nvSpPr>
        <p:spPr>
          <a:xfrm>
            <a:off x="967408" y="4144617"/>
            <a:ext cx="2869095" cy="1305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Leverantören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304D59-B4EA-430C-BE89-6BA2B585705B}"/>
              </a:ext>
            </a:extLst>
          </p:cNvPr>
          <p:cNvSpPr/>
          <p:nvPr/>
        </p:nvSpPr>
        <p:spPr>
          <a:xfrm>
            <a:off x="7865165" y="4197625"/>
            <a:ext cx="3114261" cy="1252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FMV </a:t>
            </a:r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95F1573D-0A98-46BA-9A5B-6D48B90A745A}"/>
              </a:ext>
            </a:extLst>
          </p:cNvPr>
          <p:cNvCxnSpPr/>
          <p:nvPr/>
        </p:nvCxnSpPr>
        <p:spPr>
          <a:xfrm>
            <a:off x="7063409" y="1835427"/>
            <a:ext cx="1391478" cy="2309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3870D6CF-3B6A-4FC4-8669-7F3A1867F2D5}"/>
              </a:ext>
            </a:extLst>
          </p:cNvPr>
          <p:cNvSpPr/>
          <p:nvPr/>
        </p:nvSpPr>
        <p:spPr>
          <a:xfrm>
            <a:off x="8037443" y="2378765"/>
            <a:ext cx="2504661" cy="92102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/>
              <a:t>NSPA/NCIA skickar begäran om Declaration of Eligibility till FMV </a:t>
            </a:r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8EA36EAE-C61C-4076-A068-31023A72634C}"/>
              </a:ext>
            </a:extLst>
          </p:cNvPr>
          <p:cNvCxnSpPr>
            <a:stCxn id="3" idx="0"/>
          </p:cNvCxnSpPr>
          <p:nvPr/>
        </p:nvCxnSpPr>
        <p:spPr>
          <a:xfrm flipV="1">
            <a:off x="2401956" y="1954696"/>
            <a:ext cx="1706218" cy="2189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2CAAE229-F3D7-43BA-8F34-5DB14DB1CC0E}"/>
              </a:ext>
            </a:extLst>
          </p:cNvPr>
          <p:cNvSpPr/>
          <p:nvPr/>
        </p:nvSpPr>
        <p:spPr>
          <a:xfrm>
            <a:off x="609601" y="2292626"/>
            <a:ext cx="2358887" cy="109330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/>
              <a:t>Leverantören registrerar sig i NCIA/NSPA upphandlingsdatabas 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4F2916F1-4780-45A4-98DE-DDC96D2CCEC0}"/>
              </a:ext>
            </a:extLst>
          </p:cNvPr>
          <p:cNvSpPr/>
          <p:nvPr/>
        </p:nvSpPr>
        <p:spPr>
          <a:xfrm>
            <a:off x="4386470" y="3505200"/>
            <a:ext cx="2849216" cy="111980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 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Uteslutningsgrunderna</a:t>
            </a: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100" dirty="0"/>
              <a:t>Krav på registrering för yrkesverksamhet</a:t>
            </a:r>
          </a:p>
          <a:p>
            <a:pPr algn="ctr"/>
            <a:r>
              <a:rPr lang="sv-SE" sz="1100" dirty="0"/>
              <a:t>-Uteslutning av anbudsgivare pga EU-sanktioner</a:t>
            </a:r>
          </a:p>
          <a:p>
            <a:pPr algn="ctr"/>
            <a:r>
              <a:rPr lang="sv-SE" dirty="0"/>
              <a:t> 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5812D603-1237-46B4-B565-EC6EADA2B45F}"/>
              </a:ext>
            </a:extLst>
          </p:cNvPr>
          <p:cNvSpPr/>
          <p:nvPr/>
        </p:nvSpPr>
        <p:spPr>
          <a:xfrm>
            <a:off x="4363279" y="4933126"/>
            <a:ext cx="2776330" cy="117943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 dirty="0"/>
          </a:p>
          <a:p>
            <a:pPr algn="ctr"/>
            <a:endParaRPr lang="sv-SE" sz="1000" dirty="0"/>
          </a:p>
          <a:p>
            <a:pPr algn="ctr"/>
            <a:endParaRPr lang="sv-SE" sz="1000" dirty="0"/>
          </a:p>
          <a:p>
            <a:pPr algn="ctr"/>
            <a:r>
              <a:rPr lang="sv-SE" sz="1100" dirty="0"/>
              <a:t>-Sanningsförsäkran</a:t>
            </a:r>
            <a:endParaRPr lang="sv-SE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v-SE" sz="1100" dirty="0"/>
              <a:t>-Bevis för behörighet att utöva yrkesverksamhet</a:t>
            </a:r>
          </a:p>
          <a:p>
            <a:pPr algn="ctr"/>
            <a:r>
              <a:rPr lang="sv-SE" sz="1100" dirty="0"/>
              <a:t>-Intyg med hänvisning till EU:s sanktioner</a:t>
            </a:r>
            <a:endParaRPr lang="sv-SE" sz="1000" dirty="0"/>
          </a:p>
          <a:p>
            <a:pPr algn="ctr"/>
            <a:endParaRPr lang="sv-SE" sz="1000" dirty="0"/>
          </a:p>
          <a:p>
            <a:pPr algn="ctr"/>
            <a:endParaRPr lang="sv-SE" sz="1200" dirty="0"/>
          </a:p>
          <a:p>
            <a:pPr algn="ctr"/>
            <a:r>
              <a:rPr lang="sv-SE" sz="1200" dirty="0"/>
              <a:t> </a:t>
            </a:r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B07E55EB-D542-4877-B46D-AAD2DBF316CB}"/>
              </a:ext>
            </a:extLst>
          </p:cNvPr>
          <p:cNvCxnSpPr/>
          <p:nvPr/>
        </p:nvCxnSpPr>
        <p:spPr>
          <a:xfrm flipH="1">
            <a:off x="3935896" y="4727712"/>
            <a:ext cx="38232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B25BDB1A-0827-4696-8172-E7955D8D5D99}"/>
              </a:ext>
            </a:extLst>
          </p:cNvPr>
          <p:cNvCxnSpPr/>
          <p:nvPr/>
        </p:nvCxnSpPr>
        <p:spPr>
          <a:xfrm>
            <a:off x="3995531" y="6258340"/>
            <a:ext cx="37636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46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57</Words>
  <Application>Microsoft Office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Isik, Enlil ISENL</dc:creator>
  <cp:lastModifiedBy>Söderström, Carina casom</cp:lastModifiedBy>
  <cp:revision>8</cp:revision>
  <dcterms:created xsi:type="dcterms:W3CDTF">2024-03-28T20:10:02Z</dcterms:created>
  <dcterms:modified xsi:type="dcterms:W3CDTF">2024-04-10T14:08:18Z</dcterms:modified>
</cp:coreProperties>
</file>